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66" r:id="rId5"/>
    <p:sldId id="308" r:id="rId6"/>
    <p:sldId id="309" r:id="rId7"/>
    <p:sldId id="320" r:id="rId8"/>
    <p:sldId id="321" r:id="rId9"/>
    <p:sldId id="324" r:id="rId10"/>
    <p:sldId id="322" r:id="rId11"/>
    <p:sldId id="314" r:id="rId12"/>
  </p:sldIdLst>
  <p:sldSz cx="12192000" cy="6858000"/>
  <p:notesSz cx="6858000" cy="9144000"/>
  <p:custShowLst>
    <p:custShow name="Custom Show 1" id="0">
      <p:sldLst>
        <p:sld r:id="rId5"/>
        <p:sld r:id="rId6"/>
        <p:sld r:id="rId7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9851-146E-2CE4-2A3E-F695561BE33E}" name="Millen, Jessica" initials="MJ" userId="S::jessica.millen@conehealth.com::93ebd4f7-e3b1-48c0-8b8a-43f21f7a31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985"/>
    <a:srgbClr val="E88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57EA8-23A9-7BBD-ED7B-55C19DB7B175}" v="183" dt="2026-01-05T14:00:03.216"/>
    <p1510:client id="{42A2823C-81EB-0A48-32E8-36C2267C1D09}" v="2" dt="2026-01-05T02:04:42.514"/>
    <p1510:client id="{87605850-0FBF-5FE9-3BC7-5F7E577D2EF1}" v="15" dt="2026-01-05T15:11:55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defRPr cap="all"/>
          </a:pPr>
          <a:r>
            <a:rPr lang="en-US"/>
            <a:t>We would like to share our pgy2 residency highlights with you.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defRPr cap="all"/>
          </a:pPr>
          <a:r>
            <a:rPr lang="en-US"/>
            <a:t>Reach out to any of the current residents or RPDs with questions!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>
        <a:solidFill>
          <a:schemeClr val="accent3"/>
        </a:solidFill>
      </dgm:spPr>
      <dgm:t>
        <a:bodyPr/>
        <a:lstStyle/>
        <a:p>
          <a:r>
            <a:rPr lang="en-US"/>
            <a:t>OUR PGY2 PROGRAMS PREPARE RESIDENTS FOR SPECIALIST POSITIONS IN THEIR FIELDS.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F97A18C3-56BC-472B-B6A4-19E4EC2AB0DA}" type="pres">
      <dgm:prSet presAssocID="{01A66772-F185-4D58-B8BB-E9370D7A7A2B}" presName="linear" presStyleCnt="0">
        <dgm:presLayoutVars>
          <dgm:animLvl val="lvl"/>
          <dgm:resizeHandles val="exact"/>
        </dgm:presLayoutVars>
      </dgm:prSet>
      <dgm:spPr/>
    </dgm:pt>
    <dgm:pt modelId="{EF070BC9-D8E5-4AC0-BF31-FC9072ED5841}" type="pres">
      <dgm:prSet presAssocID="{40FC4FFE-8987-4A26-B7F4-8A516F18ADAE}" presName="parentText" presStyleLbl="node1" presStyleIdx="0" presStyleCnt="3" custLinFactNeighborX="-3006" custLinFactNeighborY="-8567">
        <dgm:presLayoutVars>
          <dgm:chMax val="0"/>
          <dgm:bulletEnabled val="1"/>
        </dgm:presLayoutVars>
      </dgm:prSet>
      <dgm:spPr/>
    </dgm:pt>
    <dgm:pt modelId="{C56DA71A-9830-44C0-A0C1-85B123137BBF}" type="pres">
      <dgm:prSet presAssocID="{5B62599A-5C9B-48E7-896E-EA782AC60C8B}" presName="spacer" presStyleCnt="0"/>
      <dgm:spPr/>
    </dgm:pt>
    <dgm:pt modelId="{92D73336-F8D1-4585-A3C2-95C10650BBFD}" type="pres">
      <dgm:prSet presAssocID="{1C383F32-22E8-4F62-A3E0-BDC3D5F48992}" presName="parentText" presStyleLbl="node1" presStyleIdx="1" presStyleCnt="3" custLinFactNeighborX="-21350" custLinFactNeighborY="-62770">
        <dgm:presLayoutVars>
          <dgm:chMax val="0"/>
          <dgm:bulletEnabled val="1"/>
        </dgm:presLayoutVars>
      </dgm:prSet>
      <dgm:spPr/>
    </dgm:pt>
    <dgm:pt modelId="{073A12F5-E592-42FD-9564-71A1691037E1}" type="pres">
      <dgm:prSet presAssocID="{8500F72A-2C6D-4FDF-9C1D-CA691380EB0B}" presName="spacer" presStyleCnt="0"/>
      <dgm:spPr/>
    </dgm:pt>
    <dgm:pt modelId="{98472305-51C2-4745-B774-C9DF99FF9B6B}" type="pres">
      <dgm:prSet presAssocID="{49225C73-1633-42F1-AB3B-7CB183E5F8B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2" destOrd="0" parTransId="{1A0E2090-1D4F-438A-8766-B6030CE01ADD}" sibTransId="{9646853A-8964-4519-A5B1-0B7D18B2983D}"/>
    <dgm:cxn modelId="{8BA97A2D-EBFD-46F1-970D-D4B77947E6AA}" type="presOf" srcId="{1C383F32-22E8-4F62-A3E0-BDC3D5F48992}" destId="{92D73336-F8D1-4585-A3C2-95C10650BBFD}" srcOrd="0" destOrd="0" presId="urn:microsoft.com/office/officeart/2005/8/layout/vList2"/>
    <dgm:cxn modelId="{37D83E35-0519-482B-9083-3153C5B53606}" type="presOf" srcId="{49225C73-1633-42F1-AB3B-7CB183E5F8B8}" destId="{98472305-51C2-4745-B774-C9DF99FF9B6B}" srcOrd="0" destOrd="0" presId="urn:microsoft.com/office/officeart/2005/8/layout/vList2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D8B0196E-8794-449A-9252-0A14151A7411}" type="presOf" srcId="{40FC4FFE-8987-4A26-B7F4-8A516F18ADAE}" destId="{EF070BC9-D8E5-4AC0-BF31-FC9072ED5841}" srcOrd="0" destOrd="0" presId="urn:microsoft.com/office/officeart/2005/8/layout/vList2"/>
    <dgm:cxn modelId="{B66E1979-F0D3-44CE-B0DD-27DFA5C38560}" type="presOf" srcId="{01A66772-F185-4D58-B8BB-E9370D7A7A2B}" destId="{F97A18C3-56BC-472B-B6A4-19E4EC2AB0DA}" srcOrd="0" destOrd="0" presId="urn:microsoft.com/office/officeart/2005/8/layout/vList2"/>
    <dgm:cxn modelId="{C4CCE57E-E871-46D6-BAD5-880252C95D22}" srcId="{01A66772-F185-4D58-B8BB-E9370D7A7A2B}" destId="{1C383F32-22E8-4F62-A3E0-BDC3D5F48992}" srcOrd="1" destOrd="0" parTransId="{A7920A2F-3244-4159-AF04-6A1D38B7B317}" sibTransId="{8500F72A-2C6D-4FDF-9C1D-CA691380EB0B}"/>
    <dgm:cxn modelId="{8148E27A-249E-4ECB-AB6A-A147A4B71F69}" type="presParOf" srcId="{F97A18C3-56BC-472B-B6A4-19E4EC2AB0DA}" destId="{EF070BC9-D8E5-4AC0-BF31-FC9072ED5841}" srcOrd="0" destOrd="0" presId="urn:microsoft.com/office/officeart/2005/8/layout/vList2"/>
    <dgm:cxn modelId="{DAADC7F0-2CFD-40AF-BEF0-2F25B87DDE73}" type="presParOf" srcId="{F97A18C3-56BC-472B-B6A4-19E4EC2AB0DA}" destId="{C56DA71A-9830-44C0-A0C1-85B123137BBF}" srcOrd="1" destOrd="0" presId="urn:microsoft.com/office/officeart/2005/8/layout/vList2"/>
    <dgm:cxn modelId="{D9705714-9583-4268-ACD7-15DB9E58956F}" type="presParOf" srcId="{F97A18C3-56BC-472B-B6A4-19E4EC2AB0DA}" destId="{92D73336-F8D1-4585-A3C2-95C10650BBFD}" srcOrd="2" destOrd="0" presId="urn:microsoft.com/office/officeart/2005/8/layout/vList2"/>
    <dgm:cxn modelId="{5127038C-AB10-48BA-B6E9-5213700662FF}" type="presParOf" srcId="{F97A18C3-56BC-472B-B6A4-19E4EC2AB0DA}" destId="{073A12F5-E592-42FD-9564-71A1691037E1}" srcOrd="3" destOrd="0" presId="urn:microsoft.com/office/officeart/2005/8/layout/vList2"/>
    <dgm:cxn modelId="{089DABCC-3392-469A-A972-064492EA77D1}" type="presParOf" srcId="{F97A18C3-56BC-472B-B6A4-19E4EC2AB0DA}" destId="{98472305-51C2-4745-B774-C9DF99FF9B6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970E8A-C6CE-4E25-AA41-34F11CE131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4832D-92CE-47EA-BB92-AEDC6FA84A17}">
      <dgm:prSet phldrT="[Text]" phldr="0" custT="1"/>
      <dgm:spPr/>
      <dgm:t>
        <a:bodyPr/>
        <a:lstStyle/>
        <a:p>
          <a:pPr rtl="0"/>
          <a:r>
            <a:rPr lang="en-US" sz="1800">
              <a:latin typeface="Speak Pro"/>
            </a:rPr>
            <a:t>Required Rotations</a:t>
          </a:r>
        </a:p>
      </dgm:t>
    </dgm:pt>
    <dgm:pt modelId="{DDCE8E0F-D64B-485D-8242-C655B5623B2A}" type="parTrans" cxnId="{9FFAE193-F453-4354-B029-F77A11347FEC}">
      <dgm:prSet/>
      <dgm:spPr/>
      <dgm:t>
        <a:bodyPr/>
        <a:lstStyle/>
        <a:p>
          <a:endParaRPr lang="en-US"/>
        </a:p>
      </dgm:t>
    </dgm:pt>
    <dgm:pt modelId="{95C8AEA4-DA73-4AE9-8121-960AFE4A7B39}" type="sibTrans" cxnId="{9FFAE193-F453-4354-B029-F77A11347FEC}">
      <dgm:prSet/>
      <dgm:spPr/>
      <dgm:t>
        <a:bodyPr/>
        <a:lstStyle/>
        <a:p>
          <a:endParaRPr lang="en-US"/>
        </a:p>
      </dgm:t>
    </dgm:pt>
    <dgm:pt modelId="{54A1BFAA-21FB-4E4B-948D-FF20A3A1BFCB}">
      <dgm:prSet phldrT="[Text]"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Project Management (Flipped Research Model) </a:t>
          </a:r>
        </a:p>
      </dgm:t>
    </dgm:pt>
    <dgm:pt modelId="{AFCF5064-D9FC-4A9A-BC4C-B1D8A430BAF9}" type="parTrans" cxnId="{7A60E4A3-9383-47EA-8198-F14191096316}">
      <dgm:prSet/>
      <dgm:spPr/>
      <dgm:t>
        <a:bodyPr/>
        <a:lstStyle/>
        <a:p>
          <a:endParaRPr lang="en-US"/>
        </a:p>
      </dgm:t>
    </dgm:pt>
    <dgm:pt modelId="{E7967758-E028-4011-80B0-7BF3E8120EDC}" type="sibTrans" cxnId="{7A60E4A3-9383-47EA-8198-F14191096316}">
      <dgm:prSet/>
      <dgm:spPr/>
      <dgm:t>
        <a:bodyPr/>
        <a:lstStyle/>
        <a:p>
          <a:endParaRPr lang="en-US"/>
        </a:p>
      </dgm:t>
    </dgm:pt>
    <dgm:pt modelId="{6F702493-3857-43B0-9828-971C13E8ED97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Orientation</a:t>
          </a:r>
        </a:p>
      </dgm:t>
    </dgm:pt>
    <dgm:pt modelId="{7E7CFF42-C6F7-4FD2-BB6E-01B8D3F138DF}" type="parTrans" cxnId="{DC200C33-6457-4C80-931A-8512FEEBDA2B}">
      <dgm:prSet/>
      <dgm:spPr/>
      <dgm:t>
        <a:bodyPr/>
        <a:lstStyle/>
        <a:p>
          <a:endParaRPr lang="en-US"/>
        </a:p>
      </dgm:t>
    </dgm:pt>
    <dgm:pt modelId="{719FE252-6385-49B0-AB93-B636EA91DD7E}" type="sibTrans" cxnId="{DC200C33-6457-4C80-931A-8512FEEBDA2B}">
      <dgm:prSet/>
      <dgm:spPr/>
      <dgm:t>
        <a:bodyPr/>
        <a:lstStyle/>
        <a:p>
          <a:endParaRPr lang="en-US"/>
        </a:p>
      </dgm:t>
    </dgm:pt>
    <dgm:pt modelId="{C03044F6-D490-480D-B8F3-3D7E32670765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General Pediatrics</a:t>
          </a:r>
        </a:p>
      </dgm:t>
    </dgm:pt>
    <dgm:pt modelId="{B826E582-C71B-48E4-9EEB-B89AE2EBCDB4}" type="parTrans" cxnId="{B4E0D3F4-82FF-4428-A540-D6ED0E5CE906}">
      <dgm:prSet/>
      <dgm:spPr/>
      <dgm:t>
        <a:bodyPr/>
        <a:lstStyle/>
        <a:p>
          <a:endParaRPr lang="en-US"/>
        </a:p>
      </dgm:t>
    </dgm:pt>
    <dgm:pt modelId="{DBBF3FDA-5BA3-4AF9-A0C6-5C83A539F6A3}" type="sibTrans" cxnId="{B4E0D3F4-82FF-4428-A540-D6ED0E5CE906}">
      <dgm:prSet/>
      <dgm:spPr/>
      <dgm:t>
        <a:bodyPr/>
        <a:lstStyle/>
        <a:p>
          <a:endParaRPr lang="en-US"/>
        </a:p>
      </dgm:t>
    </dgm:pt>
    <dgm:pt modelId="{83976FE2-F4BC-4142-9226-0B2CCDE9D6E9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Neonatal Intensive Care Unit I</a:t>
          </a:r>
        </a:p>
      </dgm:t>
    </dgm:pt>
    <dgm:pt modelId="{F3E62A6B-6A43-48E0-802F-99B320FFF74C}" type="parTrans" cxnId="{4074EBBE-6894-453D-874E-63BEBA342DFD}">
      <dgm:prSet/>
      <dgm:spPr/>
      <dgm:t>
        <a:bodyPr/>
        <a:lstStyle/>
        <a:p>
          <a:endParaRPr lang="en-US"/>
        </a:p>
      </dgm:t>
    </dgm:pt>
    <dgm:pt modelId="{50DB140B-C733-49E2-B9A7-8C20817CA6E9}" type="sibTrans" cxnId="{4074EBBE-6894-453D-874E-63BEBA342DFD}">
      <dgm:prSet/>
      <dgm:spPr/>
      <dgm:t>
        <a:bodyPr/>
        <a:lstStyle/>
        <a:p>
          <a:endParaRPr lang="en-US"/>
        </a:p>
      </dgm:t>
    </dgm:pt>
    <dgm:pt modelId="{321BB84C-7BFF-4545-9281-61DBDD4CBA3F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High Risk Obstetrics</a:t>
          </a:r>
        </a:p>
      </dgm:t>
    </dgm:pt>
    <dgm:pt modelId="{54724402-B814-4E6C-A305-12AD93E1CBD7}" type="parTrans" cxnId="{C5C68B04-A9F5-4BA4-AEB0-3A5A05409436}">
      <dgm:prSet/>
      <dgm:spPr/>
      <dgm:t>
        <a:bodyPr/>
        <a:lstStyle/>
        <a:p>
          <a:endParaRPr lang="en-US"/>
        </a:p>
      </dgm:t>
    </dgm:pt>
    <dgm:pt modelId="{6B170BBF-D7FA-4532-8D30-F7DF5BE24C55}" type="sibTrans" cxnId="{C5C68B04-A9F5-4BA4-AEB0-3A5A05409436}">
      <dgm:prSet/>
      <dgm:spPr/>
      <dgm:t>
        <a:bodyPr/>
        <a:lstStyle/>
        <a:p>
          <a:endParaRPr lang="en-US"/>
        </a:p>
      </dgm:t>
    </dgm:pt>
    <dgm:pt modelId="{9524EB2F-6D4C-4EBD-9519-92CB3C9120CB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Pediatric Intensive Care (offsite)</a:t>
          </a:r>
        </a:p>
      </dgm:t>
    </dgm:pt>
    <dgm:pt modelId="{0CB0D08C-1281-4A20-80F3-81B40F5DD202}" type="parTrans" cxnId="{D5A6C99B-971A-4F35-9DEE-534E468F5A87}">
      <dgm:prSet/>
      <dgm:spPr/>
      <dgm:t>
        <a:bodyPr/>
        <a:lstStyle/>
        <a:p>
          <a:endParaRPr lang="en-US"/>
        </a:p>
      </dgm:t>
    </dgm:pt>
    <dgm:pt modelId="{1A004B4F-AE45-46CF-A562-74F2E6B01766}" type="sibTrans" cxnId="{D5A6C99B-971A-4F35-9DEE-534E468F5A87}">
      <dgm:prSet/>
      <dgm:spPr/>
      <dgm:t>
        <a:bodyPr/>
        <a:lstStyle/>
        <a:p>
          <a:endParaRPr lang="en-US"/>
        </a:p>
      </dgm:t>
    </dgm:pt>
    <dgm:pt modelId="{BB4DB091-43CE-464B-B707-1F09750CF13E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Pediatric Administration</a:t>
          </a:r>
        </a:p>
      </dgm:t>
    </dgm:pt>
    <dgm:pt modelId="{5E50E79B-CAB8-477B-9169-410989F939D0}" type="parTrans" cxnId="{39A8650B-3C9B-4566-B3F7-D41721E90953}">
      <dgm:prSet/>
      <dgm:spPr/>
      <dgm:t>
        <a:bodyPr/>
        <a:lstStyle/>
        <a:p>
          <a:endParaRPr lang="en-US"/>
        </a:p>
      </dgm:t>
    </dgm:pt>
    <dgm:pt modelId="{BC772320-2DBE-4507-A52E-1374CD5B4037}" type="sibTrans" cxnId="{39A8650B-3C9B-4566-B3F7-D41721E90953}">
      <dgm:prSet/>
      <dgm:spPr/>
      <dgm:t>
        <a:bodyPr/>
        <a:lstStyle/>
        <a:p>
          <a:endParaRPr lang="en-US"/>
        </a:p>
      </dgm:t>
    </dgm:pt>
    <dgm:pt modelId="{CD299BE2-EEEB-4E57-9300-0534565355C5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Neonatal Intensive Care Unit II</a:t>
          </a:r>
        </a:p>
      </dgm:t>
    </dgm:pt>
    <dgm:pt modelId="{16BB868B-4A2C-4E7B-B8C1-FBAEB07C5309}" type="parTrans" cxnId="{FAAEC299-A61A-46DC-AF41-B9AEE986DE6D}">
      <dgm:prSet/>
      <dgm:spPr/>
      <dgm:t>
        <a:bodyPr/>
        <a:lstStyle/>
        <a:p>
          <a:endParaRPr lang="en-US"/>
        </a:p>
      </dgm:t>
    </dgm:pt>
    <dgm:pt modelId="{734CCFD4-EF28-488B-82B4-681E492BCC58}" type="sibTrans" cxnId="{FAAEC299-A61A-46DC-AF41-B9AEE986DE6D}">
      <dgm:prSet/>
      <dgm:spPr/>
      <dgm:t>
        <a:bodyPr/>
        <a:lstStyle/>
        <a:p>
          <a:endParaRPr lang="en-US"/>
        </a:p>
      </dgm:t>
    </dgm:pt>
    <dgm:pt modelId="{D539F425-2D5B-4359-B189-13746EBC159C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Pediatric Emergency Department</a:t>
          </a:r>
        </a:p>
      </dgm:t>
    </dgm:pt>
    <dgm:pt modelId="{CB352989-BBD1-41B5-88B6-3A2C9922F3F9}" type="parTrans" cxnId="{652C67F8-C87A-44F8-BB0C-1A2DC965ED15}">
      <dgm:prSet/>
      <dgm:spPr/>
      <dgm:t>
        <a:bodyPr/>
        <a:lstStyle/>
        <a:p>
          <a:endParaRPr lang="en-US"/>
        </a:p>
      </dgm:t>
    </dgm:pt>
    <dgm:pt modelId="{94C86DCB-0510-43FE-A409-C6B0D990113D}" type="sibTrans" cxnId="{652C67F8-C87A-44F8-BB0C-1A2DC965ED15}">
      <dgm:prSet/>
      <dgm:spPr/>
      <dgm:t>
        <a:bodyPr/>
        <a:lstStyle/>
        <a:p>
          <a:endParaRPr lang="en-US"/>
        </a:p>
      </dgm:t>
    </dgm:pt>
    <dgm:pt modelId="{646A230B-B9B8-4ABF-8FE5-1C1FFE542A5E}">
      <dgm:prSet phldr="0" custT="1"/>
      <dgm:spPr/>
      <dgm:t>
        <a:bodyPr/>
        <a:lstStyle/>
        <a:p>
          <a:pPr algn="l" rtl="0"/>
          <a:r>
            <a:rPr lang="en-US" sz="1800" b="1">
              <a:latin typeface="Speak Pro"/>
            </a:rPr>
            <a:t>Longitudinal Rotations:</a:t>
          </a:r>
        </a:p>
      </dgm:t>
    </dgm:pt>
    <dgm:pt modelId="{2EC6F880-7A48-4E01-AD1B-77E2062D3542}" type="parTrans" cxnId="{C5B76ACE-0046-49A6-A07C-0DD234AB773C}">
      <dgm:prSet/>
      <dgm:spPr/>
      <dgm:t>
        <a:bodyPr/>
        <a:lstStyle/>
        <a:p>
          <a:endParaRPr lang="en-US"/>
        </a:p>
      </dgm:t>
    </dgm:pt>
    <dgm:pt modelId="{A7A31335-D729-427E-8EAD-6D4E69BFA515}" type="sibTrans" cxnId="{C5B76ACE-0046-49A6-A07C-0DD234AB773C}">
      <dgm:prSet/>
      <dgm:spPr/>
      <dgm:t>
        <a:bodyPr/>
        <a:lstStyle/>
        <a:p>
          <a:endParaRPr lang="en-US"/>
        </a:p>
      </dgm:t>
    </dgm:pt>
    <dgm:pt modelId="{559CA4CC-11D0-410F-8C70-D7CD4EB9B15D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Pharmacy Practice Management</a:t>
          </a:r>
        </a:p>
      </dgm:t>
    </dgm:pt>
    <dgm:pt modelId="{79869DEA-6697-410C-BE41-1AC8A5FEB5AF}" type="parTrans" cxnId="{2F6120AA-8813-4052-8DB2-CB428D281702}">
      <dgm:prSet/>
      <dgm:spPr/>
      <dgm:t>
        <a:bodyPr/>
        <a:lstStyle/>
        <a:p>
          <a:endParaRPr lang="en-US"/>
        </a:p>
      </dgm:t>
    </dgm:pt>
    <dgm:pt modelId="{D7F4F069-9BBD-47D8-AE7F-DD7823DEBDD7}" type="sibTrans" cxnId="{2F6120AA-8813-4052-8DB2-CB428D281702}">
      <dgm:prSet/>
      <dgm:spPr/>
      <dgm:t>
        <a:bodyPr/>
        <a:lstStyle/>
        <a:p>
          <a:endParaRPr lang="en-US"/>
        </a:p>
      </dgm:t>
    </dgm:pt>
    <dgm:pt modelId="{65FDAE80-CEAB-456E-8B34-28BCBA45F75E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Medication Safety and Quality </a:t>
          </a:r>
        </a:p>
      </dgm:t>
    </dgm:pt>
    <dgm:pt modelId="{0E38E6E6-19DF-4288-9AFD-BF1F0AD8DEAE}" type="parTrans" cxnId="{FAE758F0-5154-4927-8E8D-7B6D22C06BB2}">
      <dgm:prSet/>
      <dgm:spPr/>
      <dgm:t>
        <a:bodyPr/>
        <a:lstStyle/>
        <a:p>
          <a:endParaRPr lang="en-US"/>
        </a:p>
      </dgm:t>
    </dgm:pt>
    <dgm:pt modelId="{BBCD46D3-F297-4BC9-A416-B1DF5EC4FC02}" type="sibTrans" cxnId="{FAE758F0-5154-4927-8E8D-7B6D22C06BB2}">
      <dgm:prSet/>
      <dgm:spPr/>
      <dgm:t>
        <a:bodyPr/>
        <a:lstStyle/>
        <a:p>
          <a:endParaRPr lang="en-US"/>
        </a:p>
      </dgm:t>
    </dgm:pt>
    <dgm:pt modelId="{7C420EE1-E8B1-4A49-95EC-2D025E706453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Teaching and Precepting </a:t>
          </a:r>
        </a:p>
      </dgm:t>
    </dgm:pt>
    <dgm:pt modelId="{FAD55067-37B7-444A-BBB9-5D73D8FF3AFE}" type="parTrans" cxnId="{D3926295-7D83-4A0F-957B-43A860A9FCA4}">
      <dgm:prSet/>
      <dgm:spPr/>
      <dgm:t>
        <a:bodyPr/>
        <a:lstStyle/>
        <a:p>
          <a:endParaRPr lang="en-US"/>
        </a:p>
      </dgm:t>
    </dgm:pt>
    <dgm:pt modelId="{F8D85D15-180C-4640-AEBF-A7E5D69D1340}" type="sibTrans" cxnId="{D3926295-7D83-4A0F-957B-43A860A9FCA4}">
      <dgm:prSet/>
      <dgm:spPr/>
      <dgm:t>
        <a:bodyPr/>
        <a:lstStyle/>
        <a:p>
          <a:endParaRPr lang="en-US"/>
        </a:p>
      </dgm:t>
    </dgm:pt>
    <dgm:pt modelId="{E134BD19-416B-4087-B674-0167F3D772D6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Ambulatory Pediatric Specialists Complex Care Clinic</a:t>
          </a:r>
        </a:p>
      </dgm:t>
    </dgm:pt>
    <dgm:pt modelId="{83BB3E83-C4B9-4D43-A605-F44E84AE5F02}" type="parTrans" cxnId="{B3CD9E0B-0C75-4D83-BB57-136688F78836}">
      <dgm:prSet/>
      <dgm:spPr/>
      <dgm:t>
        <a:bodyPr/>
        <a:lstStyle/>
        <a:p>
          <a:endParaRPr lang="en-US"/>
        </a:p>
      </dgm:t>
    </dgm:pt>
    <dgm:pt modelId="{F32585EE-728A-4E5C-8C18-158750E38689}" type="sibTrans" cxnId="{B3CD9E0B-0C75-4D83-BB57-136688F78836}">
      <dgm:prSet/>
      <dgm:spPr/>
      <dgm:t>
        <a:bodyPr/>
        <a:lstStyle/>
        <a:p>
          <a:endParaRPr lang="en-US"/>
        </a:p>
      </dgm:t>
    </dgm:pt>
    <dgm:pt modelId="{F0788A4E-B376-4727-9751-37DC67E3F559}">
      <dgm:prSet phldr="0" custT="1"/>
      <dgm:spPr/>
      <dgm:t>
        <a:bodyPr/>
        <a:lstStyle/>
        <a:p>
          <a:pPr algn="l"/>
          <a:r>
            <a:rPr lang="en-US" sz="1400">
              <a:solidFill>
                <a:schemeClr val="tx1"/>
              </a:solidFill>
              <a:latin typeface="Speak Pro"/>
            </a:rPr>
            <a:t>Pediatric Population Health</a:t>
          </a:r>
        </a:p>
      </dgm:t>
    </dgm:pt>
    <dgm:pt modelId="{1EAE02FE-E30E-4638-99C1-5E57C16B4E2B}" type="parTrans" cxnId="{D2611B1C-9B6C-4239-9A08-8859154B5036}">
      <dgm:prSet/>
      <dgm:spPr/>
      <dgm:t>
        <a:bodyPr/>
        <a:lstStyle/>
        <a:p>
          <a:endParaRPr lang="en-US"/>
        </a:p>
      </dgm:t>
    </dgm:pt>
    <dgm:pt modelId="{9F84E008-30EB-4AEF-84D6-D3AA716FE3E5}" type="sibTrans" cxnId="{D2611B1C-9B6C-4239-9A08-8859154B5036}">
      <dgm:prSet/>
      <dgm:spPr/>
      <dgm:t>
        <a:bodyPr/>
        <a:lstStyle/>
        <a:p>
          <a:endParaRPr lang="en-US"/>
        </a:p>
      </dgm:t>
    </dgm:pt>
    <dgm:pt modelId="{C4D6DC49-B38D-47AE-A60D-4C2901177BAB}" type="pres">
      <dgm:prSet presAssocID="{C4970E8A-C6CE-4E25-AA41-34F11CE13189}" presName="linear" presStyleCnt="0">
        <dgm:presLayoutVars>
          <dgm:animLvl val="lvl"/>
          <dgm:resizeHandles val="exact"/>
        </dgm:presLayoutVars>
      </dgm:prSet>
      <dgm:spPr/>
    </dgm:pt>
    <dgm:pt modelId="{87E927DA-A6F8-43E0-9359-E83B995C52AD}" type="pres">
      <dgm:prSet presAssocID="{6564832D-92CE-47EA-BB92-AEDC6FA84A17}" presName="parentText" presStyleLbl="node1" presStyleIdx="0" presStyleCnt="2" custScaleY="28287" custLinFactNeighborY="-11197">
        <dgm:presLayoutVars>
          <dgm:chMax val="0"/>
          <dgm:bulletEnabled val="1"/>
        </dgm:presLayoutVars>
      </dgm:prSet>
      <dgm:spPr/>
    </dgm:pt>
    <dgm:pt modelId="{35670218-8D86-4284-9946-BB5E5E086870}" type="pres">
      <dgm:prSet presAssocID="{6564832D-92CE-47EA-BB92-AEDC6FA84A17}" presName="childText" presStyleLbl="revTx" presStyleIdx="0" presStyleCnt="2" custLinFactNeighborY="-13501">
        <dgm:presLayoutVars>
          <dgm:bulletEnabled val="1"/>
        </dgm:presLayoutVars>
      </dgm:prSet>
      <dgm:spPr/>
    </dgm:pt>
    <dgm:pt modelId="{A2CBDC2E-CABD-47EA-9886-F4ACA557DA32}" type="pres">
      <dgm:prSet presAssocID="{646A230B-B9B8-4ABF-8FE5-1C1FFE542A5E}" presName="parentText" presStyleLbl="node1" presStyleIdx="1" presStyleCnt="2" custScaleY="31379" custLinFactNeighborY="-8611">
        <dgm:presLayoutVars>
          <dgm:chMax val="0"/>
          <dgm:bulletEnabled val="1"/>
        </dgm:presLayoutVars>
      </dgm:prSet>
      <dgm:spPr/>
    </dgm:pt>
    <dgm:pt modelId="{2D0A3B3D-01CB-46EE-A6C7-779573730B08}" type="pres">
      <dgm:prSet presAssocID="{646A230B-B9B8-4ABF-8FE5-1C1FFE542A5E}" presName="childText" presStyleLbl="revTx" presStyleIdx="1" presStyleCnt="2" custScaleY="125765" custLinFactNeighborX="-890" custLinFactNeighborY="-8116">
        <dgm:presLayoutVars>
          <dgm:bulletEnabled val="1"/>
        </dgm:presLayoutVars>
      </dgm:prSet>
      <dgm:spPr/>
    </dgm:pt>
  </dgm:ptLst>
  <dgm:cxnLst>
    <dgm:cxn modelId="{C5C68B04-A9F5-4BA4-AEB0-3A5A05409436}" srcId="{6564832D-92CE-47EA-BB92-AEDC6FA84A17}" destId="{321BB84C-7BFF-4545-9281-61DBDD4CBA3F}" srcOrd="4" destOrd="0" parTransId="{54724402-B814-4E6C-A305-12AD93E1CBD7}" sibTransId="{6B170BBF-D7FA-4532-8D30-F7DF5BE24C55}"/>
    <dgm:cxn modelId="{39A8650B-3C9B-4566-B3F7-D41721E90953}" srcId="{6564832D-92CE-47EA-BB92-AEDC6FA84A17}" destId="{BB4DB091-43CE-464B-B707-1F09750CF13E}" srcOrd="6" destOrd="0" parTransId="{5E50E79B-CAB8-477B-9169-410989F939D0}" sibTransId="{BC772320-2DBE-4507-A52E-1374CD5B4037}"/>
    <dgm:cxn modelId="{B3CD9E0B-0C75-4D83-BB57-136688F78836}" srcId="{646A230B-B9B8-4ABF-8FE5-1C1FFE542A5E}" destId="{E134BD19-416B-4087-B674-0167F3D772D6}" srcOrd="4" destOrd="0" parTransId="{83BB3E83-C4B9-4D43-A605-F44E84AE5F02}" sibTransId="{F32585EE-728A-4E5C-8C18-158750E38689}"/>
    <dgm:cxn modelId="{C24B0D12-1FA6-4E31-9E5F-A7DB7872522B}" type="presOf" srcId="{83976FE2-F4BC-4142-9226-0B2CCDE9D6E9}" destId="{35670218-8D86-4284-9946-BB5E5E086870}" srcOrd="0" destOrd="2" presId="urn:microsoft.com/office/officeart/2005/8/layout/vList2"/>
    <dgm:cxn modelId="{C48F2519-250C-4771-B93D-5697CC097B35}" type="presOf" srcId="{CD299BE2-EEEB-4E57-9300-0534565355C5}" destId="{35670218-8D86-4284-9946-BB5E5E086870}" srcOrd="0" destOrd="3" presId="urn:microsoft.com/office/officeart/2005/8/layout/vList2"/>
    <dgm:cxn modelId="{D2611B1C-9B6C-4239-9A08-8859154B5036}" srcId="{646A230B-B9B8-4ABF-8FE5-1C1FFE542A5E}" destId="{F0788A4E-B376-4727-9751-37DC67E3F559}" srcOrd="5" destOrd="0" parTransId="{1EAE02FE-E30E-4638-99C1-5E57C16B4E2B}" sibTransId="{9F84E008-30EB-4AEF-84D6-D3AA716FE3E5}"/>
    <dgm:cxn modelId="{DC200C33-6457-4C80-931A-8512FEEBDA2B}" srcId="{6564832D-92CE-47EA-BB92-AEDC6FA84A17}" destId="{6F702493-3857-43B0-9828-971C13E8ED97}" srcOrd="0" destOrd="0" parTransId="{7E7CFF42-C6F7-4FD2-BB6E-01B8D3F138DF}" sibTransId="{719FE252-6385-49B0-AB93-B636EA91DD7E}"/>
    <dgm:cxn modelId="{EFB96061-BCA0-48CD-983E-AB6F6AD46C99}" type="presOf" srcId="{6564832D-92CE-47EA-BB92-AEDC6FA84A17}" destId="{87E927DA-A6F8-43E0-9359-E83B995C52AD}" srcOrd="0" destOrd="0" presId="urn:microsoft.com/office/officeart/2005/8/layout/vList2"/>
    <dgm:cxn modelId="{DDE9CD69-64FC-400A-A04D-5536D73E880F}" type="presOf" srcId="{D539F425-2D5B-4359-B189-13746EBC159C}" destId="{35670218-8D86-4284-9946-BB5E5E086870}" srcOrd="0" destOrd="7" presId="urn:microsoft.com/office/officeart/2005/8/layout/vList2"/>
    <dgm:cxn modelId="{CD37D456-F1C9-4FA1-A5E4-0BF679FD2563}" type="presOf" srcId="{7C420EE1-E8B1-4A49-95EC-2D025E706453}" destId="{2D0A3B3D-01CB-46EE-A6C7-779573730B08}" srcOrd="0" destOrd="3" presId="urn:microsoft.com/office/officeart/2005/8/layout/vList2"/>
    <dgm:cxn modelId="{19F53457-B77B-498F-920B-A35940C1197C}" type="presOf" srcId="{F0788A4E-B376-4727-9751-37DC67E3F559}" destId="{2D0A3B3D-01CB-46EE-A6C7-779573730B08}" srcOrd="0" destOrd="5" presId="urn:microsoft.com/office/officeart/2005/8/layout/vList2"/>
    <dgm:cxn modelId="{FCC5838A-65B0-4FA9-B4FC-D80E2511679E}" type="presOf" srcId="{321BB84C-7BFF-4545-9281-61DBDD4CBA3F}" destId="{35670218-8D86-4284-9946-BB5E5E086870}" srcOrd="0" destOrd="4" presId="urn:microsoft.com/office/officeart/2005/8/layout/vList2"/>
    <dgm:cxn modelId="{9FFAE193-F453-4354-B029-F77A11347FEC}" srcId="{C4970E8A-C6CE-4E25-AA41-34F11CE13189}" destId="{6564832D-92CE-47EA-BB92-AEDC6FA84A17}" srcOrd="0" destOrd="0" parTransId="{DDCE8E0F-D64B-485D-8242-C655B5623B2A}" sibTransId="{95C8AEA4-DA73-4AE9-8121-960AFE4A7B39}"/>
    <dgm:cxn modelId="{D3926295-7D83-4A0F-957B-43A860A9FCA4}" srcId="{646A230B-B9B8-4ABF-8FE5-1C1FFE542A5E}" destId="{7C420EE1-E8B1-4A49-95EC-2D025E706453}" srcOrd="3" destOrd="0" parTransId="{FAD55067-37B7-444A-BBB9-5D73D8FF3AFE}" sibTransId="{F8D85D15-180C-4640-AEBF-A7E5D69D1340}"/>
    <dgm:cxn modelId="{FAAEC299-A61A-46DC-AF41-B9AEE986DE6D}" srcId="{6564832D-92CE-47EA-BB92-AEDC6FA84A17}" destId="{CD299BE2-EEEB-4E57-9300-0534565355C5}" srcOrd="3" destOrd="0" parTransId="{16BB868B-4A2C-4E7B-B8C1-FBAEB07C5309}" sibTransId="{734CCFD4-EF28-488B-82B4-681E492BCC58}"/>
    <dgm:cxn modelId="{D5A6C99B-971A-4F35-9DEE-534E468F5A87}" srcId="{6564832D-92CE-47EA-BB92-AEDC6FA84A17}" destId="{9524EB2F-6D4C-4EBD-9519-92CB3C9120CB}" srcOrd="5" destOrd="0" parTransId="{0CB0D08C-1281-4A20-80F3-81B40F5DD202}" sibTransId="{1A004B4F-AE45-46CF-A562-74F2E6B01766}"/>
    <dgm:cxn modelId="{6BD4CAA2-8E37-486B-922F-86A041EABFAB}" type="presOf" srcId="{65FDAE80-CEAB-456E-8B34-28BCBA45F75E}" destId="{2D0A3B3D-01CB-46EE-A6C7-779573730B08}" srcOrd="0" destOrd="2" presId="urn:microsoft.com/office/officeart/2005/8/layout/vList2"/>
    <dgm:cxn modelId="{7A60E4A3-9383-47EA-8198-F14191096316}" srcId="{646A230B-B9B8-4ABF-8FE5-1C1FFE542A5E}" destId="{54A1BFAA-21FB-4E4B-948D-FF20A3A1BFCB}" srcOrd="1" destOrd="0" parTransId="{AFCF5064-D9FC-4A9A-BC4C-B1D8A430BAF9}" sibTransId="{E7967758-E028-4011-80B0-7BF3E8120EDC}"/>
    <dgm:cxn modelId="{2F6120AA-8813-4052-8DB2-CB428D281702}" srcId="{646A230B-B9B8-4ABF-8FE5-1C1FFE542A5E}" destId="{559CA4CC-11D0-410F-8C70-D7CD4EB9B15D}" srcOrd="0" destOrd="0" parTransId="{79869DEA-6697-410C-BE41-1AC8A5FEB5AF}" sibTransId="{D7F4F069-9BBD-47D8-AE7F-DD7823DEBDD7}"/>
    <dgm:cxn modelId="{2BA2C2AB-3B90-4A94-8325-5C185B0C3CC6}" type="presOf" srcId="{6F702493-3857-43B0-9828-971C13E8ED97}" destId="{35670218-8D86-4284-9946-BB5E5E086870}" srcOrd="0" destOrd="0" presId="urn:microsoft.com/office/officeart/2005/8/layout/vList2"/>
    <dgm:cxn modelId="{FE397CAE-275F-4678-9C96-6AD6DAE27DE0}" type="presOf" srcId="{C4970E8A-C6CE-4E25-AA41-34F11CE13189}" destId="{C4D6DC49-B38D-47AE-A60D-4C2901177BAB}" srcOrd="0" destOrd="0" presId="urn:microsoft.com/office/officeart/2005/8/layout/vList2"/>
    <dgm:cxn modelId="{4074EBBE-6894-453D-874E-63BEBA342DFD}" srcId="{6564832D-92CE-47EA-BB92-AEDC6FA84A17}" destId="{83976FE2-F4BC-4142-9226-0B2CCDE9D6E9}" srcOrd="2" destOrd="0" parTransId="{F3E62A6B-6A43-48E0-802F-99B320FFF74C}" sibTransId="{50DB140B-C733-49E2-B9A7-8C20817CA6E9}"/>
    <dgm:cxn modelId="{E96BFDCC-1100-44D0-9C74-E81BF0DC7D54}" type="presOf" srcId="{54A1BFAA-21FB-4E4B-948D-FF20A3A1BFCB}" destId="{2D0A3B3D-01CB-46EE-A6C7-779573730B08}" srcOrd="0" destOrd="1" presId="urn:microsoft.com/office/officeart/2005/8/layout/vList2"/>
    <dgm:cxn modelId="{85BE3CCE-A435-40F6-812E-7128BCB145BF}" type="presOf" srcId="{646A230B-B9B8-4ABF-8FE5-1C1FFE542A5E}" destId="{A2CBDC2E-CABD-47EA-9886-F4ACA557DA32}" srcOrd="0" destOrd="0" presId="urn:microsoft.com/office/officeart/2005/8/layout/vList2"/>
    <dgm:cxn modelId="{C5B76ACE-0046-49A6-A07C-0DD234AB773C}" srcId="{C4970E8A-C6CE-4E25-AA41-34F11CE13189}" destId="{646A230B-B9B8-4ABF-8FE5-1C1FFE542A5E}" srcOrd="1" destOrd="0" parTransId="{2EC6F880-7A48-4E01-AD1B-77E2062D3542}" sibTransId="{A7A31335-D729-427E-8EAD-6D4E69BFA515}"/>
    <dgm:cxn modelId="{5E3F15D6-30DE-4B63-BABC-EEC2372D60FB}" type="presOf" srcId="{C03044F6-D490-480D-B8F3-3D7E32670765}" destId="{35670218-8D86-4284-9946-BB5E5E086870}" srcOrd="0" destOrd="1" presId="urn:microsoft.com/office/officeart/2005/8/layout/vList2"/>
    <dgm:cxn modelId="{E395D7D9-43EB-488D-802E-1FA91A50FFC3}" type="presOf" srcId="{BB4DB091-43CE-464B-B707-1F09750CF13E}" destId="{35670218-8D86-4284-9946-BB5E5E086870}" srcOrd="0" destOrd="6" presId="urn:microsoft.com/office/officeart/2005/8/layout/vList2"/>
    <dgm:cxn modelId="{42EC26E0-3184-4C9B-B2CA-FF7A3A8265FB}" type="presOf" srcId="{559CA4CC-11D0-410F-8C70-D7CD4EB9B15D}" destId="{2D0A3B3D-01CB-46EE-A6C7-779573730B08}" srcOrd="0" destOrd="0" presId="urn:microsoft.com/office/officeart/2005/8/layout/vList2"/>
    <dgm:cxn modelId="{BFB89BE6-2CFF-425E-BBE4-DE4E3BA5368B}" type="presOf" srcId="{9524EB2F-6D4C-4EBD-9519-92CB3C9120CB}" destId="{35670218-8D86-4284-9946-BB5E5E086870}" srcOrd="0" destOrd="5" presId="urn:microsoft.com/office/officeart/2005/8/layout/vList2"/>
    <dgm:cxn modelId="{FAE758F0-5154-4927-8E8D-7B6D22C06BB2}" srcId="{646A230B-B9B8-4ABF-8FE5-1C1FFE542A5E}" destId="{65FDAE80-CEAB-456E-8B34-28BCBA45F75E}" srcOrd="2" destOrd="0" parTransId="{0E38E6E6-19DF-4288-9AFD-BF1F0AD8DEAE}" sibTransId="{BBCD46D3-F297-4BC9-A416-B1DF5EC4FC02}"/>
    <dgm:cxn modelId="{C54021F1-E9BA-449F-A3C6-ED50921511BB}" type="presOf" srcId="{E134BD19-416B-4087-B674-0167F3D772D6}" destId="{2D0A3B3D-01CB-46EE-A6C7-779573730B08}" srcOrd="0" destOrd="4" presId="urn:microsoft.com/office/officeart/2005/8/layout/vList2"/>
    <dgm:cxn modelId="{B4E0D3F4-82FF-4428-A540-D6ED0E5CE906}" srcId="{6564832D-92CE-47EA-BB92-AEDC6FA84A17}" destId="{C03044F6-D490-480D-B8F3-3D7E32670765}" srcOrd="1" destOrd="0" parTransId="{B826E582-C71B-48E4-9EEB-B89AE2EBCDB4}" sibTransId="{DBBF3FDA-5BA3-4AF9-A0C6-5C83A539F6A3}"/>
    <dgm:cxn modelId="{652C67F8-C87A-44F8-BB0C-1A2DC965ED15}" srcId="{6564832D-92CE-47EA-BB92-AEDC6FA84A17}" destId="{D539F425-2D5B-4359-B189-13746EBC159C}" srcOrd="7" destOrd="0" parTransId="{CB352989-BBD1-41B5-88B6-3A2C9922F3F9}" sibTransId="{94C86DCB-0510-43FE-A409-C6B0D990113D}"/>
    <dgm:cxn modelId="{298D7DA5-D6A7-4C3B-83EE-9550BE77A103}" type="presParOf" srcId="{C4D6DC49-B38D-47AE-A60D-4C2901177BAB}" destId="{87E927DA-A6F8-43E0-9359-E83B995C52AD}" srcOrd="0" destOrd="0" presId="urn:microsoft.com/office/officeart/2005/8/layout/vList2"/>
    <dgm:cxn modelId="{4148BBD1-5752-4C5F-A98F-876910EF8F44}" type="presParOf" srcId="{C4D6DC49-B38D-47AE-A60D-4C2901177BAB}" destId="{35670218-8D86-4284-9946-BB5E5E086870}" srcOrd="1" destOrd="0" presId="urn:microsoft.com/office/officeart/2005/8/layout/vList2"/>
    <dgm:cxn modelId="{A3BBF1E6-A993-4D4A-A747-3682CCB77669}" type="presParOf" srcId="{C4D6DC49-B38D-47AE-A60D-4C2901177BAB}" destId="{A2CBDC2E-CABD-47EA-9886-F4ACA557DA32}" srcOrd="2" destOrd="0" presId="urn:microsoft.com/office/officeart/2005/8/layout/vList2"/>
    <dgm:cxn modelId="{D9F5205D-0F43-4204-8AE4-0261CE1A2A2F}" type="presParOf" srcId="{C4D6DC49-B38D-47AE-A60D-4C2901177BAB}" destId="{2D0A3B3D-01CB-46EE-A6C7-779573730B0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E745E9-D370-43C3-AD48-E32737A132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D16C45-99AC-47B6-9785-5E1C1A865C5F}">
      <dgm:prSet phldrT="[Text]" phldr="0"/>
      <dgm:spPr/>
      <dgm:t>
        <a:bodyPr/>
        <a:lstStyle/>
        <a:p>
          <a:pPr rtl="0"/>
          <a:r>
            <a:rPr lang="en-US" b="1">
              <a:latin typeface="Speak Pro"/>
            </a:rPr>
            <a:t>Required Rotations:</a:t>
          </a:r>
        </a:p>
      </dgm:t>
    </dgm:pt>
    <dgm:pt modelId="{CC8B759D-6AE4-4E1B-A769-B2922679FD84}" type="parTrans" cxnId="{921A0BB3-D4AE-4447-A327-82658D7F7541}">
      <dgm:prSet/>
      <dgm:spPr/>
      <dgm:t>
        <a:bodyPr/>
        <a:lstStyle/>
        <a:p>
          <a:endParaRPr lang="en-US"/>
        </a:p>
      </dgm:t>
    </dgm:pt>
    <dgm:pt modelId="{8650F8E5-5120-4042-9AFA-6C1E0592493A}" type="sibTrans" cxnId="{921A0BB3-D4AE-4447-A327-82658D7F7541}">
      <dgm:prSet/>
      <dgm:spPr/>
      <dgm:t>
        <a:bodyPr/>
        <a:lstStyle/>
        <a:p>
          <a:endParaRPr lang="en-US"/>
        </a:p>
      </dgm:t>
    </dgm:pt>
    <dgm:pt modelId="{3ED71D2B-DECF-4C6B-8CD6-636E9C834654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Emergency Medicine / Medical ICU</a:t>
          </a:r>
        </a:p>
      </dgm:t>
    </dgm:pt>
    <dgm:pt modelId="{0E65B960-2ABA-4024-9937-0594C4ABB097}" type="parTrans" cxnId="{56ADFDC1-F43C-4AA8-9C58-AABE4488857C}">
      <dgm:prSet/>
      <dgm:spPr/>
      <dgm:t>
        <a:bodyPr/>
        <a:lstStyle/>
        <a:p>
          <a:endParaRPr lang="en-US"/>
        </a:p>
      </dgm:t>
    </dgm:pt>
    <dgm:pt modelId="{E6FE52D2-5442-4066-AE0B-F071B30BBA97}" type="sibTrans" cxnId="{56ADFDC1-F43C-4AA8-9C58-AABE4488857C}">
      <dgm:prSet/>
      <dgm:spPr/>
      <dgm:t>
        <a:bodyPr/>
        <a:lstStyle/>
        <a:p>
          <a:endParaRPr lang="en-US"/>
        </a:p>
      </dgm:t>
    </dgm:pt>
    <dgm:pt modelId="{2D8CD542-78EA-4B1C-94C9-13C5D06A3CDB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Cardiac Intensive Care I &amp; II</a:t>
          </a:r>
        </a:p>
      </dgm:t>
    </dgm:pt>
    <dgm:pt modelId="{FBC038EE-9378-4E35-94F1-692768905DE2}" type="parTrans" cxnId="{66900953-18D3-4FAD-A11B-C83DE6526FC2}">
      <dgm:prSet/>
      <dgm:spPr/>
      <dgm:t>
        <a:bodyPr/>
        <a:lstStyle/>
        <a:p>
          <a:endParaRPr lang="en-US"/>
        </a:p>
      </dgm:t>
    </dgm:pt>
    <dgm:pt modelId="{91DE23A6-2A99-4E6B-8F63-EDE79FB6D926}" type="sibTrans" cxnId="{66900953-18D3-4FAD-A11B-C83DE6526FC2}">
      <dgm:prSet/>
      <dgm:spPr/>
      <dgm:t>
        <a:bodyPr/>
        <a:lstStyle/>
        <a:p>
          <a:endParaRPr lang="en-US"/>
        </a:p>
      </dgm:t>
    </dgm:pt>
    <dgm:pt modelId="{FC7DC605-D817-4D87-8163-2FCBBF85F511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Heart Failure I &amp; II</a:t>
          </a:r>
        </a:p>
      </dgm:t>
    </dgm:pt>
    <dgm:pt modelId="{56CA0118-3417-4989-AAA0-88F0E37AFD3E}" type="parTrans" cxnId="{A839F212-8EBE-407D-BEB0-6B0CBCF182AC}">
      <dgm:prSet/>
      <dgm:spPr/>
      <dgm:t>
        <a:bodyPr/>
        <a:lstStyle/>
        <a:p>
          <a:endParaRPr lang="en-US"/>
        </a:p>
      </dgm:t>
    </dgm:pt>
    <dgm:pt modelId="{C08016B9-530C-4E73-8370-839EA0169E53}" type="sibTrans" cxnId="{A839F212-8EBE-407D-BEB0-6B0CBCF182AC}">
      <dgm:prSet/>
      <dgm:spPr/>
      <dgm:t>
        <a:bodyPr/>
        <a:lstStyle/>
        <a:p>
          <a:endParaRPr lang="en-US"/>
        </a:p>
      </dgm:t>
    </dgm:pt>
    <dgm:pt modelId="{DAB4A951-733B-4C1A-8921-4B6631367457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Electrophysiology</a:t>
          </a:r>
        </a:p>
      </dgm:t>
    </dgm:pt>
    <dgm:pt modelId="{5B78683E-DC36-4FDF-9A73-DA60F2CF4F96}" type="parTrans" cxnId="{142710D9-2C84-43A8-BCF5-6005479FAD84}">
      <dgm:prSet/>
      <dgm:spPr/>
      <dgm:t>
        <a:bodyPr/>
        <a:lstStyle/>
        <a:p>
          <a:endParaRPr lang="en-US"/>
        </a:p>
      </dgm:t>
    </dgm:pt>
    <dgm:pt modelId="{7786A47C-7BA5-4976-82E5-B816C830FF9F}" type="sibTrans" cxnId="{142710D9-2C84-43A8-BCF5-6005479FAD84}">
      <dgm:prSet/>
      <dgm:spPr/>
      <dgm:t>
        <a:bodyPr/>
        <a:lstStyle/>
        <a:p>
          <a:endParaRPr lang="en-US"/>
        </a:p>
      </dgm:t>
    </dgm:pt>
    <dgm:pt modelId="{73D4CF94-1AF8-4267-B70F-2077F489E349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Interventional Cardiology</a:t>
          </a:r>
        </a:p>
      </dgm:t>
    </dgm:pt>
    <dgm:pt modelId="{4B891270-B64A-43C3-B708-FFAF76D93B6C}" type="parTrans" cxnId="{98F9ACE1-F3BC-48BD-9E21-EE7DE126212C}">
      <dgm:prSet/>
      <dgm:spPr/>
      <dgm:t>
        <a:bodyPr/>
        <a:lstStyle/>
        <a:p>
          <a:endParaRPr lang="en-US"/>
        </a:p>
      </dgm:t>
    </dgm:pt>
    <dgm:pt modelId="{9F57AE10-CC83-4CBF-B49A-2ED074A21D49}" type="sibTrans" cxnId="{98F9ACE1-F3BC-48BD-9E21-EE7DE126212C}">
      <dgm:prSet/>
      <dgm:spPr/>
      <dgm:t>
        <a:bodyPr/>
        <a:lstStyle/>
        <a:p>
          <a:endParaRPr lang="en-US"/>
        </a:p>
      </dgm:t>
    </dgm:pt>
    <dgm:pt modelId="{00BB2176-DB2F-46A8-91B5-62F470651E8E}">
      <dgm:prSet phldr="0"/>
      <dgm:spPr/>
      <dgm:t>
        <a:bodyPr/>
        <a:lstStyle/>
        <a:p>
          <a:r>
            <a:rPr lang="en-US" b="1">
              <a:latin typeface="Speak Pro"/>
              <a:ea typeface="Calibri"/>
              <a:cs typeface="Calibri"/>
            </a:rPr>
            <a:t>Cardiac Surgery</a:t>
          </a:r>
        </a:p>
      </dgm:t>
    </dgm:pt>
    <dgm:pt modelId="{8A24FA4C-8A8B-4B9A-BCBC-1293E369FAF1}" type="parTrans" cxnId="{2E93A4A8-7892-4C91-88C9-B095FE6B156F}">
      <dgm:prSet/>
      <dgm:spPr/>
      <dgm:t>
        <a:bodyPr/>
        <a:lstStyle/>
        <a:p>
          <a:endParaRPr lang="en-US"/>
        </a:p>
      </dgm:t>
    </dgm:pt>
    <dgm:pt modelId="{ADA0C378-9E34-43B0-9B46-DE33C0BC1C4F}" type="sibTrans" cxnId="{2E93A4A8-7892-4C91-88C9-B095FE6B156F}">
      <dgm:prSet/>
      <dgm:spPr/>
      <dgm:t>
        <a:bodyPr/>
        <a:lstStyle/>
        <a:p>
          <a:endParaRPr lang="en-US"/>
        </a:p>
      </dgm:t>
    </dgm:pt>
    <dgm:pt modelId="{A6B6C275-F745-4289-9052-F2D50B7E6886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CVRR or HF Clinic</a:t>
          </a:r>
        </a:p>
      </dgm:t>
    </dgm:pt>
    <dgm:pt modelId="{12C68706-DF9B-4A98-90B1-2E02B68CE7F7}" type="parTrans" cxnId="{0247BE79-7470-4F3A-A115-E5349B2CD8FF}">
      <dgm:prSet/>
      <dgm:spPr/>
      <dgm:t>
        <a:bodyPr/>
        <a:lstStyle/>
        <a:p>
          <a:endParaRPr lang="en-US"/>
        </a:p>
      </dgm:t>
    </dgm:pt>
    <dgm:pt modelId="{A0CC4C9F-4228-4085-A1BC-FDE7BA2B63FF}" type="sibTrans" cxnId="{0247BE79-7470-4F3A-A115-E5349B2CD8FF}">
      <dgm:prSet/>
      <dgm:spPr/>
      <dgm:t>
        <a:bodyPr/>
        <a:lstStyle/>
        <a:p>
          <a:endParaRPr lang="en-US"/>
        </a:p>
      </dgm:t>
    </dgm:pt>
    <dgm:pt modelId="{55D980C0-8EF1-4F0B-B8CE-248989B55A79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Elective Rotations:</a:t>
          </a:r>
        </a:p>
      </dgm:t>
    </dgm:pt>
    <dgm:pt modelId="{CBD5DD96-6B44-44D0-AEA2-D06955D34A3C}" type="parTrans" cxnId="{6E0FAACC-430A-4F08-B230-DE5950D46439}">
      <dgm:prSet/>
      <dgm:spPr/>
    </dgm:pt>
    <dgm:pt modelId="{B449B11D-17F2-46E3-9EEA-853D91C54FF8}" type="sibTrans" cxnId="{6E0FAACC-430A-4F08-B230-DE5950D46439}">
      <dgm:prSet/>
      <dgm:spPr/>
    </dgm:pt>
    <dgm:pt modelId="{4CA8DED8-215C-43A9-8F74-139533D3FF6D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Stroke/Neuro Critical Care</a:t>
          </a:r>
          <a:endParaRPr lang="en-US"/>
        </a:p>
      </dgm:t>
    </dgm:pt>
    <dgm:pt modelId="{D27F4F8D-741A-49A8-BB0E-8216AD60871C}" type="parTrans" cxnId="{C73D4D34-AEB8-4BFB-BA34-297CF16B46AB}">
      <dgm:prSet/>
      <dgm:spPr/>
    </dgm:pt>
    <dgm:pt modelId="{9FAEE392-6375-44F5-8D8A-7ADFCAE481E6}" type="sibTrans" cxnId="{C73D4D34-AEB8-4BFB-BA34-297CF16B46AB}">
      <dgm:prSet/>
      <dgm:spPr/>
    </dgm:pt>
    <dgm:pt modelId="{5AD499E2-370D-41DB-846D-D1F293C38D3D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Cardiac Transplant</a:t>
          </a:r>
          <a:endParaRPr lang="en-US"/>
        </a:p>
      </dgm:t>
    </dgm:pt>
    <dgm:pt modelId="{DFCDB433-62D8-49F9-9D91-8D1705DD975A}" type="parTrans" cxnId="{D5C7467B-57BE-4C9A-803D-96F1F6031B00}">
      <dgm:prSet/>
      <dgm:spPr/>
    </dgm:pt>
    <dgm:pt modelId="{1901E83E-D545-4D84-8B15-3F7162050C6C}" type="sibTrans" cxnId="{D5C7467B-57BE-4C9A-803D-96F1F6031B00}">
      <dgm:prSet/>
      <dgm:spPr/>
    </dgm:pt>
    <dgm:pt modelId="{9468A706-F6A8-48D5-B43A-C54D521AC627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Heart Failure Stewardship</a:t>
          </a:r>
          <a:endParaRPr lang="en-US"/>
        </a:p>
      </dgm:t>
    </dgm:pt>
    <dgm:pt modelId="{792A777E-0A5B-489E-AF64-DBB8DA4A01C7}" type="parTrans" cxnId="{EC3BA372-8FC9-4D0F-8674-AF6A5A7BE225}">
      <dgm:prSet/>
      <dgm:spPr/>
    </dgm:pt>
    <dgm:pt modelId="{118D3632-44AB-4367-8C73-1C05AA224870}" type="sibTrans" cxnId="{EC3BA372-8FC9-4D0F-8674-AF6A5A7BE225}">
      <dgm:prSet/>
      <dgm:spPr/>
    </dgm:pt>
    <dgm:pt modelId="{E8A27259-ED07-4C85-8ED7-E0CB496583FA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Pediatric Cardiology</a:t>
          </a:r>
          <a:endParaRPr lang="en-US"/>
        </a:p>
      </dgm:t>
    </dgm:pt>
    <dgm:pt modelId="{0EEF54A0-3C4A-4BFE-B71D-1A7B5308A860}" type="parTrans" cxnId="{0FBA4578-19D0-4284-9DC6-DCA9FBE9BDCE}">
      <dgm:prSet/>
      <dgm:spPr/>
    </dgm:pt>
    <dgm:pt modelId="{97FFEFD7-C6C2-4B2D-BCF7-2ECDAB5F408E}" type="sibTrans" cxnId="{0FBA4578-19D0-4284-9DC6-DCA9FBE9BDCE}">
      <dgm:prSet/>
      <dgm:spPr/>
    </dgm:pt>
    <dgm:pt modelId="{C8F6B92E-6290-45ED-964C-D726D8E126E1}">
      <dgm:prSet phldr="0"/>
      <dgm:spPr/>
      <dgm:t>
        <a:bodyPr/>
        <a:lstStyle/>
        <a:p>
          <a:pPr rtl="0"/>
          <a:r>
            <a:rPr lang="en-US" b="1">
              <a:latin typeface="Speak Pro"/>
              <a:ea typeface="Calibri"/>
              <a:cs typeface="Calibri"/>
            </a:rPr>
            <a:t>Other options with inclusion of resident preference</a:t>
          </a:r>
          <a:endParaRPr lang="en-US"/>
        </a:p>
      </dgm:t>
    </dgm:pt>
    <dgm:pt modelId="{192AC552-A406-411D-9DFF-7FA24A22BEC8}" type="parTrans" cxnId="{A19F79CA-395D-4242-AE1C-BB0A7F06CBE5}">
      <dgm:prSet/>
      <dgm:spPr/>
    </dgm:pt>
    <dgm:pt modelId="{DBB165AF-0568-40F4-B952-0CAA06D6720B}" type="sibTrans" cxnId="{A19F79CA-395D-4242-AE1C-BB0A7F06CBE5}">
      <dgm:prSet/>
      <dgm:spPr/>
    </dgm:pt>
    <dgm:pt modelId="{3057EF61-99A6-42C1-9128-8A85DBB3E3A5}" type="pres">
      <dgm:prSet presAssocID="{02E745E9-D370-43C3-AD48-E32737A132D8}" presName="diagram" presStyleCnt="0">
        <dgm:presLayoutVars>
          <dgm:dir/>
          <dgm:resizeHandles val="exact"/>
        </dgm:presLayoutVars>
      </dgm:prSet>
      <dgm:spPr/>
    </dgm:pt>
    <dgm:pt modelId="{135B580C-EB1D-467E-8DEA-5FCB5FD50EF0}" type="pres">
      <dgm:prSet presAssocID="{19D16C45-99AC-47B6-9785-5E1C1A865C5F}" presName="node" presStyleLbl="node1" presStyleIdx="0" presStyleCnt="2">
        <dgm:presLayoutVars>
          <dgm:bulletEnabled val="1"/>
        </dgm:presLayoutVars>
      </dgm:prSet>
      <dgm:spPr/>
    </dgm:pt>
    <dgm:pt modelId="{9C2B1CED-5062-4900-8406-B8DB6960D4FB}" type="pres">
      <dgm:prSet presAssocID="{8650F8E5-5120-4042-9AFA-6C1E0592493A}" presName="sibTrans" presStyleCnt="0"/>
      <dgm:spPr/>
    </dgm:pt>
    <dgm:pt modelId="{730D152B-8C68-4783-ABD2-7CD406AD3BB1}" type="pres">
      <dgm:prSet presAssocID="{55D980C0-8EF1-4F0B-B8CE-248989B55A79}" presName="node" presStyleLbl="node1" presStyleIdx="1" presStyleCnt="2">
        <dgm:presLayoutVars>
          <dgm:bulletEnabled val="1"/>
        </dgm:presLayoutVars>
      </dgm:prSet>
      <dgm:spPr/>
    </dgm:pt>
  </dgm:ptLst>
  <dgm:cxnLst>
    <dgm:cxn modelId="{7AC60103-0AC4-4A43-A53E-D056BB02D08C}" type="presOf" srcId="{00BB2176-DB2F-46A8-91B5-62F470651E8E}" destId="{135B580C-EB1D-467E-8DEA-5FCB5FD50EF0}" srcOrd="0" destOrd="5" presId="urn:microsoft.com/office/officeart/2005/8/layout/default"/>
    <dgm:cxn modelId="{A839F212-8EBE-407D-BEB0-6B0CBCF182AC}" srcId="{19D16C45-99AC-47B6-9785-5E1C1A865C5F}" destId="{FC7DC605-D817-4D87-8163-2FCBBF85F511}" srcOrd="1" destOrd="0" parTransId="{56CA0118-3417-4989-AAA0-88F0E37AFD3E}" sibTransId="{C08016B9-530C-4E73-8370-839EA0169E53}"/>
    <dgm:cxn modelId="{F589C815-F206-4D8D-963B-E446D6FEA36F}" type="presOf" srcId="{A6B6C275-F745-4289-9052-F2D50B7E6886}" destId="{135B580C-EB1D-467E-8DEA-5FCB5FD50EF0}" srcOrd="0" destOrd="7" presId="urn:microsoft.com/office/officeart/2005/8/layout/default"/>
    <dgm:cxn modelId="{0AFDDF22-50FB-4E37-A4B4-1B90C1F553D9}" type="presOf" srcId="{DAB4A951-733B-4C1A-8921-4B6631367457}" destId="{135B580C-EB1D-467E-8DEA-5FCB5FD50EF0}" srcOrd="0" destOrd="3" presId="urn:microsoft.com/office/officeart/2005/8/layout/default"/>
    <dgm:cxn modelId="{C73D4D34-AEB8-4BFB-BA34-297CF16B46AB}" srcId="{55D980C0-8EF1-4F0B-B8CE-248989B55A79}" destId="{4CA8DED8-215C-43A9-8F74-139533D3FF6D}" srcOrd="0" destOrd="0" parTransId="{D27F4F8D-741A-49A8-BB0E-8216AD60871C}" sibTransId="{9FAEE392-6375-44F5-8D8A-7ADFCAE481E6}"/>
    <dgm:cxn modelId="{BF52BC35-B177-4F8E-A7F7-39F87F3D8D67}" type="presOf" srcId="{19D16C45-99AC-47B6-9785-5E1C1A865C5F}" destId="{135B580C-EB1D-467E-8DEA-5FCB5FD50EF0}" srcOrd="0" destOrd="0" presId="urn:microsoft.com/office/officeart/2005/8/layout/default"/>
    <dgm:cxn modelId="{3B321C37-8CE6-4E44-90E1-94608D06CBB2}" type="presOf" srcId="{55D980C0-8EF1-4F0B-B8CE-248989B55A79}" destId="{730D152B-8C68-4783-ABD2-7CD406AD3BB1}" srcOrd="0" destOrd="0" presId="urn:microsoft.com/office/officeart/2005/8/layout/default"/>
    <dgm:cxn modelId="{22FB413B-8AE9-4600-ABFD-3F85D7BBD296}" type="presOf" srcId="{02E745E9-D370-43C3-AD48-E32737A132D8}" destId="{3057EF61-99A6-42C1-9128-8A85DBB3E3A5}" srcOrd="0" destOrd="0" presId="urn:microsoft.com/office/officeart/2005/8/layout/default"/>
    <dgm:cxn modelId="{15459369-7B48-4510-98CA-B7EA2967476E}" type="presOf" srcId="{FC7DC605-D817-4D87-8163-2FCBBF85F511}" destId="{135B580C-EB1D-467E-8DEA-5FCB5FD50EF0}" srcOrd="0" destOrd="2" presId="urn:microsoft.com/office/officeart/2005/8/layout/default"/>
    <dgm:cxn modelId="{DD29F24A-7018-45C1-AB7A-578668AE0A12}" type="presOf" srcId="{73D4CF94-1AF8-4267-B70F-2077F489E349}" destId="{135B580C-EB1D-467E-8DEA-5FCB5FD50EF0}" srcOrd="0" destOrd="4" presId="urn:microsoft.com/office/officeart/2005/8/layout/default"/>
    <dgm:cxn modelId="{1FF41E6D-CD7C-411A-823D-5C75A5860281}" type="presOf" srcId="{3ED71D2B-DECF-4C6B-8CD6-636E9C834654}" destId="{135B580C-EB1D-467E-8DEA-5FCB5FD50EF0}" srcOrd="0" destOrd="6" presId="urn:microsoft.com/office/officeart/2005/8/layout/default"/>
    <dgm:cxn modelId="{EC3BA372-8FC9-4D0F-8674-AF6A5A7BE225}" srcId="{55D980C0-8EF1-4F0B-B8CE-248989B55A79}" destId="{9468A706-F6A8-48D5-B43A-C54D521AC627}" srcOrd="2" destOrd="0" parTransId="{792A777E-0A5B-489E-AF64-DBB8DA4A01C7}" sibTransId="{118D3632-44AB-4367-8C73-1C05AA224870}"/>
    <dgm:cxn modelId="{92E5AA52-AD0A-4B51-9788-2A4F9EC37A2C}" type="presOf" srcId="{C8F6B92E-6290-45ED-964C-D726D8E126E1}" destId="{730D152B-8C68-4783-ABD2-7CD406AD3BB1}" srcOrd="0" destOrd="5" presId="urn:microsoft.com/office/officeart/2005/8/layout/default"/>
    <dgm:cxn modelId="{66900953-18D3-4FAD-A11B-C83DE6526FC2}" srcId="{19D16C45-99AC-47B6-9785-5E1C1A865C5F}" destId="{2D8CD542-78EA-4B1C-94C9-13C5D06A3CDB}" srcOrd="0" destOrd="0" parTransId="{FBC038EE-9378-4E35-94F1-692768905DE2}" sibTransId="{91DE23A6-2A99-4E6B-8F63-EDE79FB6D926}"/>
    <dgm:cxn modelId="{0FBA4578-19D0-4284-9DC6-DCA9FBE9BDCE}" srcId="{55D980C0-8EF1-4F0B-B8CE-248989B55A79}" destId="{E8A27259-ED07-4C85-8ED7-E0CB496583FA}" srcOrd="3" destOrd="0" parTransId="{0EEF54A0-3C4A-4BFE-B71D-1A7B5308A860}" sibTransId="{97FFEFD7-C6C2-4B2D-BCF7-2ECDAB5F408E}"/>
    <dgm:cxn modelId="{0247BE79-7470-4F3A-A115-E5349B2CD8FF}" srcId="{19D16C45-99AC-47B6-9785-5E1C1A865C5F}" destId="{A6B6C275-F745-4289-9052-F2D50B7E6886}" srcOrd="6" destOrd="0" parTransId="{12C68706-DF9B-4A98-90B1-2E02B68CE7F7}" sibTransId="{A0CC4C9F-4228-4085-A1BC-FDE7BA2B63FF}"/>
    <dgm:cxn modelId="{D5C7467B-57BE-4C9A-803D-96F1F6031B00}" srcId="{55D980C0-8EF1-4F0B-B8CE-248989B55A79}" destId="{5AD499E2-370D-41DB-846D-D1F293C38D3D}" srcOrd="1" destOrd="0" parTransId="{DFCDB433-62D8-49F9-9D91-8D1705DD975A}" sibTransId="{1901E83E-D545-4D84-8B15-3F7162050C6C}"/>
    <dgm:cxn modelId="{2E93A4A8-7892-4C91-88C9-B095FE6B156F}" srcId="{19D16C45-99AC-47B6-9785-5E1C1A865C5F}" destId="{00BB2176-DB2F-46A8-91B5-62F470651E8E}" srcOrd="4" destOrd="0" parTransId="{8A24FA4C-8A8B-4B9A-BCBC-1293E369FAF1}" sibTransId="{ADA0C378-9E34-43B0-9B46-DE33C0BC1C4F}"/>
    <dgm:cxn modelId="{921A0BB3-D4AE-4447-A327-82658D7F7541}" srcId="{02E745E9-D370-43C3-AD48-E32737A132D8}" destId="{19D16C45-99AC-47B6-9785-5E1C1A865C5F}" srcOrd="0" destOrd="0" parTransId="{CC8B759D-6AE4-4E1B-A769-B2922679FD84}" sibTransId="{8650F8E5-5120-4042-9AFA-6C1E0592493A}"/>
    <dgm:cxn modelId="{56ADFDC1-F43C-4AA8-9C58-AABE4488857C}" srcId="{19D16C45-99AC-47B6-9785-5E1C1A865C5F}" destId="{3ED71D2B-DECF-4C6B-8CD6-636E9C834654}" srcOrd="5" destOrd="0" parTransId="{0E65B960-2ABA-4024-9937-0594C4ABB097}" sibTransId="{E6FE52D2-5442-4066-AE0B-F071B30BBA97}"/>
    <dgm:cxn modelId="{EFD2E8C9-C808-41BB-9E61-5DCA740694A2}" type="presOf" srcId="{4CA8DED8-215C-43A9-8F74-139533D3FF6D}" destId="{730D152B-8C68-4783-ABD2-7CD406AD3BB1}" srcOrd="0" destOrd="1" presId="urn:microsoft.com/office/officeart/2005/8/layout/default"/>
    <dgm:cxn modelId="{A19F79CA-395D-4242-AE1C-BB0A7F06CBE5}" srcId="{55D980C0-8EF1-4F0B-B8CE-248989B55A79}" destId="{C8F6B92E-6290-45ED-964C-D726D8E126E1}" srcOrd="4" destOrd="0" parTransId="{192AC552-A406-411D-9DFF-7FA24A22BEC8}" sibTransId="{DBB165AF-0568-40F4-B952-0CAA06D6720B}"/>
    <dgm:cxn modelId="{6A35C2CB-C988-4E5D-B65E-1E2CB8FDD3DF}" type="presOf" srcId="{E8A27259-ED07-4C85-8ED7-E0CB496583FA}" destId="{730D152B-8C68-4783-ABD2-7CD406AD3BB1}" srcOrd="0" destOrd="4" presId="urn:microsoft.com/office/officeart/2005/8/layout/default"/>
    <dgm:cxn modelId="{6E0FAACC-430A-4F08-B230-DE5950D46439}" srcId="{02E745E9-D370-43C3-AD48-E32737A132D8}" destId="{55D980C0-8EF1-4F0B-B8CE-248989B55A79}" srcOrd="1" destOrd="0" parTransId="{CBD5DD96-6B44-44D0-AEA2-D06955D34A3C}" sibTransId="{B449B11D-17F2-46E3-9EEA-853D91C54FF8}"/>
    <dgm:cxn modelId="{19FC22CE-329C-4732-B502-9F1C8DB35156}" type="presOf" srcId="{9468A706-F6A8-48D5-B43A-C54D521AC627}" destId="{730D152B-8C68-4783-ABD2-7CD406AD3BB1}" srcOrd="0" destOrd="3" presId="urn:microsoft.com/office/officeart/2005/8/layout/default"/>
    <dgm:cxn modelId="{C1DEB4D1-A78B-436F-8471-5B356D4DE7DA}" type="presOf" srcId="{2D8CD542-78EA-4B1C-94C9-13C5D06A3CDB}" destId="{135B580C-EB1D-467E-8DEA-5FCB5FD50EF0}" srcOrd="0" destOrd="1" presId="urn:microsoft.com/office/officeart/2005/8/layout/default"/>
    <dgm:cxn modelId="{142710D9-2C84-43A8-BCF5-6005479FAD84}" srcId="{19D16C45-99AC-47B6-9785-5E1C1A865C5F}" destId="{DAB4A951-733B-4C1A-8921-4B6631367457}" srcOrd="2" destOrd="0" parTransId="{5B78683E-DC36-4FDF-9A73-DA60F2CF4F96}" sibTransId="{7786A47C-7BA5-4976-82E5-B816C830FF9F}"/>
    <dgm:cxn modelId="{98F9ACE1-F3BC-48BD-9E21-EE7DE126212C}" srcId="{19D16C45-99AC-47B6-9785-5E1C1A865C5F}" destId="{73D4CF94-1AF8-4267-B70F-2077F489E349}" srcOrd="3" destOrd="0" parTransId="{4B891270-B64A-43C3-B708-FFAF76D93B6C}" sibTransId="{9F57AE10-CC83-4CBF-B49A-2ED074A21D49}"/>
    <dgm:cxn modelId="{8ADE2FEF-5A34-4859-AB24-366B539F039A}" type="presOf" srcId="{5AD499E2-370D-41DB-846D-D1F293C38D3D}" destId="{730D152B-8C68-4783-ABD2-7CD406AD3BB1}" srcOrd="0" destOrd="2" presId="urn:microsoft.com/office/officeart/2005/8/layout/default"/>
    <dgm:cxn modelId="{D1459E9F-C2BB-489A-A57D-C64B8C643C97}" type="presParOf" srcId="{3057EF61-99A6-42C1-9128-8A85DBB3E3A5}" destId="{135B580C-EB1D-467E-8DEA-5FCB5FD50EF0}" srcOrd="0" destOrd="0" presId="urn:microsoft.com/office/officeart/2005/8/layout/default"/>
    <dgm:cxn modelId="{1B7AABDB-AFDA-44CA-85BE-2312C77FDE48}" type="presParOf" srcId="{3057EF61-99A6-42C1-9128-8A85DBB3E3A5}" destId="{9C2B1CED-5062-4900-8406-B8DB6960D4FB}" srcOrd="1" destOrd="0" presId="urn:microsoft.com/office/officeart/2005/8/layout/default"/>
    <dgm:cxn modelId="{025E3B95-6361-4C4F-9862-C0E9ED33061D}" type="presParOf" srcId="{3057EF61-99A6-42C1-9128-8A85DBB3E3A5}" destId="{730D152B-8C68-4783-ABD2-7CD406AD3BB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745E9-D370-43C3-AD48-E32737A132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20D2E2-AF18-4761-B9FB-6A201E645838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Staffing Requirement:</a:t>
          </a:r>
          <a:endParaRPr lang="en-US" dirty="0"/>
        </a:p>
      </dgm:t>
    </dgm:pt>
    <dgm:pt modelId="{9B73337D-CFB8-46E2-9659-BFE909F6392D}" type="parTrans" cxnId="{5B370370-522E-40A2-BE7B-B5A7BC07B998}">
      <dgm:prSet/>
      <dgm:spPr/>
    </dgm:pt>
    <dgm:pt modelId="{9DA5E5CD-5664-47B6-9A20-B69F099BE227}" type="sibTrans" cxnId="{5B370370-522E-40A2-BE7B-B5A7BC07B998}">
      <dgm:prSet/>
      <dgm:spPr/>
    </dgm:pt>
    <dgm:pt modelId="{2DBE5292-1DF9-4FDB-A9A0-14244EB98A76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Cardiac Intensive Care Unit every 3rd weekend</a:t>
          </a:r>
          <a:endParaRPr lang="en-US" dirty="0"/>
        </a:p>
      </dgm:t>
    </dgm:pt>
    <dgm:pt modelId="{C46D951C-5202-402D-B51F-7B2AC09CD240}" type="parTrans" cxnId="{616E6116-5940-46A8-B0C5-403A9E99C3D2}">
      <dgm:prSet/>
      <dgm:spPr/>
    </dgm:pt>
    <dgm:pt modelId="{58E0511E-0025-44B0-B580-58C6CE29C3FF}" type="sibTrans" cxnId="{616E6116-5940-46A8-B0C5-403A9E99C3D2}">
      <dgm:prSet/>
      <dgm:spPr/>
    </dgm:pt>
    <dgm:pt modelId="{4BFC38DC-D874-41FC-A298-9D310103714F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Longitudinal Experiences:</a:t>
          </a:r>
          <a:endParaRPr lang="en-US" b="0" dirty="0">
            <a:latin typeface="Georgia Pro Cond Light"/>
            <a:ea typeface="Calibri"/>
            <a:cs typeface="Calibri"/>
          </a:endParaRPr>
        </a:p>
      </dgm:t>
    </dgm:pt>
    <dgm:pt modelId="{69FFC37C-7700-428B-A1E7-0B342E9EF21A}" type="parTrans" cxnId="{B7189376-B2C6-4220-B367-1000642A89B3}">
      <dgm:prSet/>
      <dgm:spPr/>
    </dgm:pt>
    <dgm:pt modelId="{FB3ECE5F-0214-46BF-9A0E-2DBEB617EADF}" type="sibTrans" cxnId="{B7189376-B2C6-4220-B367-1000642A89B3}">
      <dgm:prSet/>
      <dgm:spPr/>
    </dgm:pt>
    <dgm:pt modelId="{22ECD1D1-5E05-49D1-B513-A683C4829F04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Research Project (Split Model)</a:t>
          </a:r>
          <a:endParaRPr lang="en-US" dirty="0"/>
        </a:p>
      </dgm:t>
    </dgm:pt>
    <dgm:pt modelId="{FEBE18D3-FCF6-45BF-A3BA-747771EC8617}" type="parTrans" cxnId="{99A99137-5CB4-446F-813E-1E7F112F7D4B}">
      <dgm:prSet/>
      <dgm:spPr/>
    </dgm:pt>
    <dgm:pt modelId="{4409F033-8D63-420B-86FF-DF7EC0BB4FD8}" type="sibTrans" cxnId="{99A99137-5CB4-446F-813E-1E7F112F7D4B}">
      <dgm:prSet/>
      <dgm:spPr/>
    </dgm:pt>
    <dgm:pt modelId="{CACE2ABF-5D9D-4197-88AA-CCE8332EF425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EBM Series (CE presentation)</a:t>
          </a:r>
          <a:endParaRPr lang="en-US" b="0" dirty="0">
            <a:latin typeface="Georgia Pro Cond Light"/>
            <a:ea typeface="Calibri"/>
            <a:cs typeface="Calibri"/>
          </a:endParaRPr>
        </a:p>
      </dgm:t>
    </dgm:pt>
    <dgm:pt modelId="{547417C3-D668-41E4-89E5-4E3F888FBA32}" type="parTrans" cxnId="{5BC30D56-D907-4518-9983-16B66D0525E1}">
      <dgm:prSet/>
      <dgm:spPr/>
    </dgm:pt>
    <dgm:pt modelId="{139D9782-3E08-43F2-8A34-2A64BC7E05F3}" type="sibTrans" cxnId="{5BC30D56-D907-4518-9983-16B66D0525E1}">
      <dgm:prSet/>
      <dgm:spPr/>
    </dgm:pt>
    <dgm:pt modelId="{60A3CA68-249B-49F7-9DFD-2FEDCDE0CD89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Longitudinal CVRR &amp; HF Clinic</a:t>
          </a:r>
        </a:p>
      </dgm:t>
    </dgm:pt>
    <dgm:pt modelId="{8330F1F2-0F8E-4B54-81F5-4B995EF9E376}" type="parTrans" cxnId="{9DCACB2A-097D-4D19-BEC7-FF293CEA06A9}">
      <dgm:prSet/>
      <dgm:spPr/>
    </dgm:pt>
    <dgm:pt modelId="{434A2823-9C34-4D41-ADD6-A9F92752B88D}" type="sibTrans" cxnId="{9DCACB2A-097D-4D19-BEC7-FF293CEA06A9}">
      <dgm:prSet/>
      <dgm:spPr/>
    </dgm:pt>
    <dgm:pt modelId="{B967A33E-EDFE-4BDF-9F6A-5F40260A23A4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Formalized Mentor Program</a:t>
          </a:r>
          <a:endParaRPr lang="en-US" b="0" dirty="0">
            <a:latin typeface="Georgia Pro Cond Light"/>
            <a:ea typeface="Calibri"/>
            <a:cs typeface="Calibri"/>
          </a:endParaRPr>
        </a:p>
      </dgm:t>
    </dgm:pt>
    <dgm:pt modelId="{39D74E33-542C-4128-8490-496AC04D8215}" type="parTrans" cxnId="{6E9D063E-893D-492D-9533-BBFED53294A1}">
      <dgm:prSet/>
      <dgm:spPr/>
    </dgm:pt>
    <dgm:pt modelId="{7FEC5F5F-A99F-48FF-AE17-5C687FAAC761}" type="sibTrans" cxnId="{6E9D063E-893D-492D-9533-BBFED53294A1}">
      <dgm:prSet/>
      <dgm:spPr/>
    </dgm:pt>
    <dgm:pt modelId="{8C484338-EC07-4D70-A4DF-6C54BCCF0A10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Preceptor Development Forum</a:t>
          </a:r>
          <a:endParaRPr lang="en-US" b="0" dirty="0">
            <a:latin typeface="Georgia Pro Cond Light"/>
            <a:ea typeface="Calibri"/>
            <a:cs typeface="Calibri"/>
          </a:endParaRPr>
        </a:p>
      </dgm:t>
    </dgm:pt>
    <dgm:pt modelId="{01419F71-DB78-46F3-9885-95E67BE78127}" type="parTrans" cxnId="{54ED0474-23C8-4FFE-AA5F-DA4D46CD9E2A}">
      <dgm:prSet/>
      <dgm:spPr/>
    </dgm:pt>
    <dgm:pt modelId="{8A278F0D-E3BF-444E-92D6-B9E29DEBC50C}" type="sibTrans" cxnId="{54ED0474-23C8-4FFE-AA5F-DA4D46CD9E2A}">
      <dgm:prSet/>
      <dgm:spPr/>
    </dgm:pt>
    <dgm:pt modelId="{EC46593D-6A78-4E04-99CB-17FAD3AF4F46}">
      <dgm:prSet phldr="0"/>
      <dgm:spPr/>
      <dgm:t>
        <a:bodyPr/>
        <a:lstStyle/>
        <a:p>
          <a:pPr rtl="0"/>
          <a:r>
            <a:rPr lang="en-US" b="1" dirty="0">
              <a:latin typeface="Speak Pro"/>
              <a:ea typeface="Calibri"/>
              <a:cs typeface="Calibri"/>
            </a:rPr>
            <a:t>Teaching Certificate (optional)</a:t>
          </a:r>
          <a:endParaRPr lang="en-US" b="0" dirty="0">
            <a:latin typeface="Georgia Pro Cond Light"/>
            <a:ea typeface="Calibri"/>
            <a:cs typeface="Calibri"/>
          </a:endParaRPr>
        </a:p>
      </dgm:t>
    </dgm:pt>
    <dgm:pt modelId="{9F5D9DF8-FB4D-4CA6-88DF-B0B37FC32AA4}" type="parTrans" cxnId="{5B4D85B9-20A1-479D-BF8E-3FB63793460E}">
      <dgm:prSet/>
      <dgm:spPr/>
    </dgm:pt>
    <dgm:pt modelId="{BE9A99B7-0409-4B06-875F-81FF7C269B58}" type="sibTrans" cxnId="{5B4D85B9-20A1-479D-BF8E-3FB63793460E}">
      <dgm:prSet/>
      <dgm:spPr/>
    </dgm:pt>
    <dgm:pt modelId="{3057EF61-99A6-42C1-9128-8A85DBB3E3A5}" type="pres">
      <dgm:prSet presAssocID="{02E745E9-D370-43C3-AD48-E32737A132D8}" presName="diagram" presStyleCnt="0">
        <dgm:presLayoutVars>
          <dgm:dir/>
          <dgm:resizeHandles val="exact"/>
        </dgm:presLayoutVars>
      </dgm:prSet>
      <dgm:spPr/>
    </dgm:pt>
    <dgm:pt modelId="{140C4571-D9FE-494B-92EF-40837B75429B}" type="pres">
      <dgm:prSet presAssocID="{4BFC38DC-D874-41FC-A298-9D310103714F}" presName="node" presStyleLbl="node1" presStyleIdx="0" presStyleCnt="2">
        <dgm:presLayoutVars>
          <dgm:bulletEnabled val="1"/>
        </dgm:presLayoutVars>
      </dgm:prSet>
      <dgm:spPr/>
    </dgm:pt>
    <dgm:pt modelId="{4343C648-B9C9-4DFE-B12D-1017522AD44F}" type="pres">
      <dgm:prSet presAssocID="{FB3ECE5F-0214-46BF-9A0E-2DBEB617EADF}" presName="sibTrans" presStyleCnt="0"/>
      <dgm:spPr/>
    </dgm:pt>
    <dgm:pt modelId="{F58B5518-294F-4FC0-B050-21819210D6EB}" type="pres">
      <dgm:prSet presAssocID="{9E20D2E2-AF18-4761-B9FB-6A201E645838}" presName="node" presStyleLbl="node1" presStyleIdx="1" presStyleCnt="2">
        <dgm:presLayoutVars>
          <dgm:bulletEnabled val="1"/>
        </dgm:presLayoutVars>
      </dgm:prSet>
      <dgm:spPr/>
    </dgm:pt>
  </dgm:ptLst>
  <dgm:cxnLst>
    <dgm:cxn modelId="{616E6116-5940-46A8-B0C5-403A9E99C3D2}" srcId="{9E20D2E2-AF18-4761-B9FB-6A201E645838}" destId="{2DBE5292-1DF9-4FDB-A9A0-14244EB98A76}" srcOrd="0" destOrd="0" parTransId="{C46D951C-5202-402D-B51F-7B2AC09CD240}" sibTransId="{58E0511E-0025-44B0-B580-58C6CE29C3FF}"/>
    <dgm:cxn modelId="{9DCACB2A-097D-4D19-BEC7-FF293CEA06A9}" srcId="{4BFC38DC-D874-41FC-A298-9D310103714F}" destId="{60A3CA68-249B-49F7-9DFD-2FEDCDE0CD89}" srcOrd="2" destOrd="0" parTransId="{8330F1F2-0F8E-4B54-81F5-4B995EF9E376}" sibTransId="{434A2823-9C34-4D41-ADD6-A9F92752B88D}"/>
    <dgm:cxn modelId="{AED51A35-DB21-4C26-BC3B-DF3DF0F7545A}" type="presOf" srcId="{22ECD1D1-5E05-49D1-B513-A683C4829F04}" destId="{140C4571-D9FE-494B-92EF-40837B75429B}" srcOrd="0" destOrd="1" presId="urn:microsoft.com/office/officeart/2005/8/layout/default"/>
    <dgm:cxn modelId="{6E41BA35-436F-4F2F-A78F-B4B5901BD1FE}" type="presOf" srcId="{60A3CA68-249B-49F7-9DFD-2FEDCDE0CD89}" destId="{140C4571-D9FE-494B-92EF-40837B75429B}" srcOrd="0" destOrd="3" presId="urn:microsoft.com/office/officeart/2005/8/layout/default"/>
    <dgm:cxn modelId="{99A99137-5CB4-446F-813E-1E7F112F7D4B}" srcId="{4BFC38DC-D874-41FC-A298-9D310103714F}" destId="{22ECD1D1-5E05-49D1-B513-A683C4829F04}" srcOrd="0" destOrd="0" parTransId="{FEBE18D3-FCF6-45BF-A3BA-747771EC8617}" sibTransId="{4409F033-8D63-420B-86FF-DF7EC0BB4FD8}"/>
    <dgm:cxn modelId="{22FB413B-8AE9-4600-ABFD-3F85D7BBD296}" type="presOf" srcId="{02E745E9-D370-43C3-AD48-E32737A132D8}" destId="{3057EF61-99A6-42C1-9128-8A85DBB3E3A5}" srcOrd="0" destOrd="0" presId="urn:microsoft.com/office/officeart/2005/8/layout/default"/>
    <dgm:cxn modelId="{6E9D063E-893D-492D-9533-BBFED53294A1}" srcId="{4BFC38DC-D874-41FC-A298-9D310103714F}" destId="{B967A33E-EDFE-4BDF-9F6A-5F40260A23A4}" srcOrd="3" destOrd="0" parTransId="{39D74E33-542C-4128-8490-496AC04D8215}" sibTransId="{7FEC5F5F-A99F-48FF-AE17-5C687FAAC761}"/>
    <dgm:cxn modelId="{AF601541-7C6C-43A1-AD6D-963EA997A5FF}" type="presOf" srcId="{CACE2ABF-5D9D-4197-88AA-CCE8332EF425}" destId="{140C4571-D9FE-494B-92EF-40837B75429B}" srcOrd="0" destOrd="2" presId="urn:microsoft.com/office/officeart/2005/8/layout/default"/>
    <dgm:cxn modelId="{5B370370-522E-40A2-BE7B-B5A7BC07B998}" srcId="{02E745E9-D370-43C3-AD48-E32737A132D8}" destId="{9E20D2E2-AF18-4761-B9FB-6A201E645838}" srcOrd="1" destOrd="0" parTransId="{9B73337D-CFB8-46E2-9659-BFE909F6392D}" sibTransId="{9DA5E5CD-5664-47B6-9A20-B69F099BE227}"/>
    <dgm:cxn modelId="{54ED0474-23C8-4FFE-AA5F-DA4D46CD9E2A}" srcId="{4BFC38DC-D874-41FC-A298-9D310103714F}" destId="{8C484338-EC07-4D70-A4DF-6C54BCCF0A10}" srcOrd="4" destOrd="0" parTransId="{01419F71-DB78-46F3-9885-95E67BE78127}" sibTransId="{8A278F0D-E3BF-444E-92D6-B9E29DEBC50C}"/>
    <dgm:cxn modelId="{5BC30D56-D907-4518-9983-16B66D0525E1}" srcId="{4BFC38DC-D874-41FC-A298-9D310103714F}" destId="{CACE2ABF-5D9D-4197-88AA-CCE8332EF425}" srcOrd="1" destOrd="0" parTransId="{547417C3-D668-41E4-89E5-4E3F888FBA32}" sibTransId="{139D9782-3E08-43F2-8A34-2A64BC7E05F3}"/>
    <dgm:cxn modelId="{B7189376-B2C6-4220-B367-1000642A89B3}" srcId="{02E745E9-D370-43C3-AD48-E32737A132D8}" destId="{4BFC38DC-D874-41FC-A298-9D310103714F}" srcOrd="0" destOrd="0" parTransId="{69FFC37C-7700-428B-A1E7-0B342E9EF21A}" sibTransId="{FB3ECE5F-0214-46BF-9A0E-2DBEB617EADF}"/>
    <dgm:cxn modelId="{BBDF2E7C-E264-434D-B2FE-CBFF83367975}" type="presOf" srcId="{9E20D2E2-AF18-4761-B9FB-6A201E645838}" destId="{F58B5518-294F-4FC0-B050-21819210D6EB}" srcOrd="0" destOrd="0" presId="urn:microsoft.com/office/officeart/2005/8/layout/default"/>
    <dgm:cxn modelId="{4093B094-B4C0-46DE-97E4-0B86F8B4CD2D}" type="presOf" srcId="{2DBE5292-1DF9-4FDB-A9A0-14244EB98A76}" destId="{F58B5518-294F-4FC0-B050-21819210D6EB}" srcOrd="0" destOrd="1" presId="urn:microsoft.com/office/officeart/2005/8/layout/default"/>
    <dgm:cxn modelId="{5B4D85B9-20A1-479D-BF8E-3FB63793460E}" srcId="{4BFC38DC-D874-41FC-A298-9D310103714F}" destId="{EC46593D-6A78-4E04-99CB-17FAD3AF4F46}" srcOrd="5" destOrd="0" parTransId="{9F5D9DF8-FB4D-4CA6-88DF-B0B37FC32AA4}" sibTransId="{BE9A99B7-0409-4B06-875F-81FF7C269B58}"/>
    <dgm:cxn modelId="{BD60BFD1-1F8E-4CD9-86B4-C58C685425DF}" type="presOf" srcId="{4BFC38DC-D874-41FC-A298-9D310103714F}" destId="{140C4571-D9FE-494B-92EF-40837B75429B}" srcOrd="0" destOrd="0" presId="urn:microsoft.com/office/officeart/2005/8/layout/default"/>
    <dgm:cxn modelId="{8E5C51DC-78B0-4E46-A173-EC1B9356A805}" type="presOf" srcId="{8C484338-EC07-4D70-A4DF-6C54BCCF0A10}" destId="{140C4571-D9FE-494B-92EF-40837B75429B}" srcOrd="0" destOrd="5" presId="urn:microsoft.com/office/officeart/2005/8/layout/default"/>
    <dgm:cxn modelId="{B22DC3DC-7017-4860-991E-78F87175C667}" type="presOf" srcId="{B967A33E-EDFE-4BDF-9F6A-5F40260A23A4}" destId="{140C4571-D9FE-494B-92EF-40837B75429B}" srcOrd="0" destOrd="4" presId="urn:microsoft.com/office/officeart/2005/8/layout/default"/>
    <dgm:cxn modelId="{D41A2CE9-A138-4C65-956B-7AB6963D7F07}" type="presOf" srcId="{EC46593D-6A78-4E04-99CB-17FAD3AF4F46}" destId="{140C4571-D9FE-494B-92EF-40837B75429B}" srcOrd="0" destOrd="6" presId="urn:microsoft.com/office/officeart/2005/8/layout/default"/>
    <dgm:cxn modelId="{833D6D43-2EB5-4B7F-9261-5B583DEF1CE7}" type="presParOf" srcId="{3057EF61-99A6-42C1-9128-8A85DBB3E3A5}" destId="{140C4571-D9FE-494B-92EF-40837B75429B}" srcOrd="0" destOrd="0" presId="urn:microsoft.com/office/officeart/2005/8/layout/default"/>
    <dgm:cxn modelId="{288A2D51-63CB-492A-8A8F-E2FB3CBC0650}" type="presParOf" srcId="{3057EF61-99A6-42C1-9128-8A85DBB3E3A5}" destId="{4343C648-B9C9-4DFE-B12D-1017522AD44F}" srcOrd="1" destOrd="0" presId="urn:microsoft.com/office/officeart/2005/8/layout/default"/>
    <dgm:cxn modelId="{33AEEF1C-F58E-41B4-916A-8A6F7E976693}" type="presParOf" srcId="{3057EF61-99A6-42C1-9128-8A85DBB3E3A5}" destId="{F58B5518-294F-4FC0-B050-21819210D6E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E745E9-D370-43C3-AD48-E32737A132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83602C-32A7-47A4-898B-719FF26688AF}">
      <dgm:prSet phldrT="[Text]" phldr="0"/>
      <dgm:spPr/>
      <dgm:t>
        <a:bodyPr/>
        <a:lstStyle/>
        <a:p>
          <a:r>
            <a:rPr lang="en-US">
              <a:latin typeface="+mn-lt"/>
            </a:rPr>
            <a:t>Orientation</a:t>
          </a:r>
        </a:p>
      </dgm:t>
    </dgm:pt>
    <dgm:pt modelId="{3292AF1B-127F-4E76-BFA1-256DAC58FCA2}" type="parTrans" cxnId="{3B2614E9-3277-443D-8C6F-DC25F4B704B6}">
      <dgm:prSet/>
      <dgm:spPr/>
      <dgm:t>
        <a:bodyPr/>
        <a:lstStyle/>
        <a:p>
          <a:endParaRPr lang="en-US"/>
        </a:p>
      </dgm:t>
    </dgm:pt>
    <dgm:pt modelId="{461BD853-ADF8-440E-86CC-6EE7BB71315C}" type="sibTrans" cxnId="{3B2614E9-3277-443D-8C6F-DC25F4B704B6}">
      <dgm:prSet/>
      <dgm:spPr/>
      <dgm:t>
        <a:bodyPr/>
        <a:lstStyle/>
        <a:p>
          <a:endParaRPr lang="en-US"/>
        </a:p>
      </dgm:t>
    </dgm:pt>
    <dgm:pt modelId="{7EB7072F-83DD-42DE-B8DB-EF7C7D0B1AA5}">
      <dgm:prSet phldrT="[Text]" phldr="0"/>
      <dgm:spPr/>
      <dgm:t>
        <a:bodyPr/>
        <a:lstStyle/>
        <a:p>
          <a:pPr rtl="0"/>
          <a:r>
            <a:rPr lang="en-US">
              <a:latin typeface="+mn-lt"/>
            </a:rPr>
            <a:t>Medical Intensive Care I</a:t>
          </a:r>
        </a:p>
      </dgm:t>
    </dgm:pt>
    <dgm:pt modelId="{F2682C0C-C355-4320-8E6E-F3797DA7152F}" type="parTrans" cxnId="{FBF40ACD-1E53-4FE7-9818-9580A768F2B6}">
      <dgm:prSet/>
      <dgm:spPr/>
      <dgm:t>
        <a:bodyPr/>
        <a:lstStyle/>
        <a:p>
          <a:endParaRPr lang="en-US"/>
        </a:p>
      </dgm:t>
    </dgm:pt>
    <dgm:pt modelId="{BE645B98-2FB5-4A3A-B280-A2653B78528B}" type="sibTrans" cxnId="{FBF40ACD-1E53-4FE7-9818-9580A768F2B6}">
      <dgm:prSet/>
      <dgm:spPr/>
      <dgm:t>
        <a:bodyPr/>
        <a:lstStyle/>
        <a:p>
          <a:endParaRPr lang="en-US"/>
        </a:p>
      </dgm:t>
    </dgm:pt>
    <dgm:pt modelId="{1554548D-84AE-463E-B47F-51F2B84CF73E}">
      <dgm:prSet phldrT="[Text]" phldr="0"/>
      <dgm:spPr/>
      <dgm:t>
        <a:bodyPr/>
        <a:lstStyle/>
        <a:p>
          <a:pPr rtl="0"/>
          <a:r>
            <a:rPr lang="en-US">
              <a:latin typeface="+mn-lt"/>
            </a:rPr>
            <a:t>Medical Intensive Care II </a:t>
          </a:r>
        </a:p>
      </dgm:t>
    </dgm:pt>
    <dgm:pt modelId="{E3D57796-5E2A-4B77-BA30-C04DF45EBF40}" type="parTrans" cxnId="{8B9329EE-CAE6-44C5-B6AA-B86A03273792}">
      <dgm:prSet/>
      <dgm:spPr/>
      <dgm:t>
        <a:bodyPr/>
        <a:lstStyle/>
        <a:p>
          <a:endParaRPr lang="en-US"/>
        </a:p>
      </dgm:t>
    </dgm:pt>
    <dgm:pt modelId="{0208CC1E-F0A7-4FE9-B7C2-8C344ACE0AE0}" type="sibTrans" cxnId="{8B9329EE-CAE6-44C5-B6AA-B86A03273792}">
      <dgm:prSet/>
      <dgm:spPr/>
      <dgm:t>
        <a:bodyPr/>
        <a:lstStyle/>
        <a:p>
          <a:endParaRPr lang="en-US"/>
        </a:p>
      </dgm:t>
    </dgm:pt>
    <dgm:pt modelId="{CFA3D4F2-D55E-4EC3-890B-6D342ACEDE43}">
      <dgm:prSet phldrT="[Text]" phldr="0"/>
      <dgm:spPr/>
      <dgm:t>
        <a:bodyPr/>
        <a:lstStyle/>
        <a:p>
          <a:pPr rtl="0"/>
          <a:r>
            <a:rPr lang="en-US">
              <a:latin typeface="+mn-lt"/>
            </a:rPr>
            <a:t>Neuro Intensive Care</a:t>
          </a:r>
        </a:p>
      </dgm:t>
    </dgm:pt>
    <dgm:pt modelId="{256C8FC5-93FA-479D-882E-F4EC34775A5B}" type="parTrans" cxnId="{D89EEDA5-87DA-4017-8F96-60576311BE56}">
      <dgm:prSet/>
      <dgm:spPr/>
      <dgm:t>
        <a:bodyPr/>
        <a:lstStyle/>
        <a:p>
          <a:endParaRPr lang="en-US"/>
        </a:p>
      </dgm:t>
    </dgm:pt>
    <dgm:pt modelId="{4E8A86C1-6F6D-455A-BAD2-0FC1F386FF76}" type="sibTrans" cxnId="{D89EEDA5-87DA-4017-8F96-60576311BE56}">
      <dgm:prSet/>
      <dgm:spPr/>
      <dgm:t>
        <a:bodyPr/>
        <a:lstStyle/>
        <a:p>
          <a:endParaRPr lang="en-US"/>
        </a:p>
      </dgm:t>
    </dgm:pt>
    <dgm:pt modelId="{19D16C45-99AC-47B6-9785-5E1C1A865C5F}">
      <dgm:prSet phldrT="[Text]" phldr="0"/>
      <dgm:spPr/>
      <dgm:t>
        <a:bodyPr/>
        <a:lstStyle/>
        <a:p>
          <a:pPr rtl="0"/>
          <a:r>
            <a:rPr lang="en-US">
              <a:latin typeface="+mn-lt"/>
            </a:rPr>
            <a:t>Emergency Medicine / Toxicology</a:t>
          </a:r>
        </a:p>
      </dgm:t>
    </dgm:pt>
    <dgm:pt modelId="{CC8B759D-6AE4-4E1B-A769-B2922679FD84}" type="parTrans" cxnId="{921A0BB3-D4AE-4447-A327-82658D7F7541}">
      <dgm:prSet/>
      <dgm:spPr/>
      <dgm:t>
        <a:bodyPr/>
        <a:lstStyle/>
        <a:p>
          <a:endParaRPr lang="en-US"/>
        </a:p>
      </dgm:t>
    </dgm:pt>
    <dgm:pt modelId="{8650F8E5-5120-4042-9AFA-6C1E0592493A}" type="sibTrans" cxnId="{921A0BB3-D4AE-4447-A327-82658D7F7541}">
      <dgm:prSet/>
      <dgm:spPr/>
      <dgm:t>
        <a:bodyPr/>
        <a:lstStyle/>
        <a:p>
          <a:endParaRPr lang="en-US"/>
        </a:p>
      </dgm:t>
    </dgm:pt>
    <dgm:pt modelId="{161D9218-9AE6-4E08-9981-3C8C320E706E}">
      <dgm:prSet phldr="0"/>
      <dgm:spPr/>
      <dgm:t>
        <a:bodyPr/>
        <a:lstStyle/>
        <a:p>
          <a:pPr rtl="0"/>
          <a:r>
            <a:rPr lang="en-US">
              <a:latin typeface="+mn-lt"/>
            </a:rPr>
            <a:t>Cardiovascular Intensive Care </a:t>
          </a:r>
        </a:p>
      </dgm:t>
    </dgm:pt>
    <dgm:pt modelId="{DA1EA596-6C25-4DF0-BA9B-3B93E5C784C0}" type="parTrans" cxnId="{D9FB3E8D-6E80-4949-857E-926E9C8FCA8C}">
      <dgm:prSet/>
      <dgm:spPr/>
      <dgm:t>
        <a:bodyPr/>
        <a:lstStyle/>
        <a:p>
          <a:endParaRPr lang="en-US"/>
        </a:p>
      </dgm:t>
    </dgm:pt>
    <dgm:pt modelId="{D53C2567-9B5F-4F97-9DB3-9E1B57BEB09B}" type="sibTrans" cxnId="{D9FB3E8D-6E80-4949-857E-926E9C8FCA8C}">
      <dgm:prSet/>
      <dgm:spPr/>
      <dgm:t>
        <a:bodyPr/>
        <a:lstStyle/>
        <a:p>
          <a:endParaRPr lang="en-US"/>
        </a:p>
      </dgm:t>
    </dgm:pt>
    <dgm:pt modelId="{E9130514-9513-484A-98CC-D88BE31D244E}">
      <dgm:prSet phldr="0"/>
      <dgm:spPr/>
      <dgm:t>
        <a:bodyPr/>
        <a:lstStyle/>
        <a:p>
          <a:pPr rtl="0"/>
          <a:r>
            <a:rPr lang="en-US">
              <a:latin typeface="+mn-lt"/>
            </a:rPr>
            <a:t>Advanced Nutrition </a:t>
          </a:r>
        </a:p>
      </dgm:t>
    </dgm:pt>
    <dgm:pt modelId="{17EBCA45-2170-4EFA-ADF3-814ECD8A6AB4}" type="parTrans" cxnId="{BCB8C814-4357-48CE-9921-2FAD91BE7B8A}">
      <dgm:prSet/>
      <dgm:spPr/>
      <dgm:t>
        <a:bodyPr/>
        <a:lstStyle/>
        <a:p>
          <a:endParaRPr lang="en-US"/>
        </a:p>
      </dgm:t>
    </dgm:pt>
    <dgm:pt modelId="{E3C58689-25CC-4AA1-A72B-18BE5C7F8F5A}" type="sibTrans" cxnId="{BCB8C814-4357-48CE-9921-2FAD91BE7B8A}">
      <dgm:prSet/>
      <dgm:spPr/>
      <dgm:t>
        <a:bodyPr/>
        <a:lstStyle/>
        <a:p>
          <a:endParaRPr lang="en-US"/>
        </a:p>
      </dgm:t>
    </dgm:pt>
    <dgm:pt modelId="{3C3F7A98-499D-42B9-B4AB-841F642E347F}">
      <dgm:prSet phldr="0"/>
      <dgm:spPr/>
      <dgm:t>
        <a:bodyPr/>
        <a:lstStyle/>
        <a:p>
          <a:pPr rtl="0"/>
          <a:r>
            <a:rPr lang="en-US">
              <a:latin typeface="+mn-lt"/>
            </a:rPr>
            <a:t>Infectious Disease</a:t>
          </a:r>
        </a:p>
      </dgm:t>
    </dgm:pt>
    <dgm:pt modelId="{FAAB70AC-9804-45AE-8FEF-A37D3AB79BEF}" type="parTrans" cxnId="{4AEA8E78-4FC2-4798-B16B-A37D79BABB49}">
      <dgm:prSet/>
      <dgm:spPr/>
      <dgm:t>
        <a:bodyPr/>
        <a:lstStyle/>
        <a:p>
          <a:endParaRPr lang="en-US"/>
        </a:p>
      </dgm:t>
    </dgm:pt>
    <dgm:pt modelId="{3BFAA75E-FFD6-43C9-A9E1-F813A638AF0D}" type="sibTrans" cxnId="{4AEA8E78-4FC2-4798-B16B-A37D79BABB49}">
      <dgm:prSet/>
      <dgm:spPr/>
      <dgm:t>
        <a:bodyPr/>
        <a:lstStyle/>
        <a:p>
          <a:endParaRPr lang="en-US"/>
        </a:p>
      </dgm:t>
    </dgm:pt>
    <dgm:pt modelId="{4C0967CF-3B26-4DE7-B343-605345E97A28}">
      <dgm:prSet phldr="0"/>
      <dgm:spPr/>
      <dgm:t>
        <a:bodyPr/>
        <a:lstStyle/>
        <a:p>
          <a:r>
            <a:rPr lang="en-US">
              <a:latin typeface="+mn-lt"/>
            </a:rPr>
            <a:t>Trauma Intensive Care</a:t>
          </a:r>
          <a:endParaRPr lang="en-US"/>
        </a:p>
      </dgm:t>
    </dgm:pt>
    <dgm:pt modelId="{07CB91EB-CF6C-47CF-ABFB-F2B727E4B9AE}" type="parTrans" cxnId="{2A429AB3-FF23-46F9-B079-6C89F8B682BC}">
      <dgm:prSet/>
      <dgm:spPr/>
    </dgm:pt>
    <dgm:pt modelId="{0E91C9BD-5AAE-44AF-850A-A5D2145D1FF3}" type="sibTrans" cxnId="{2A429AB3-FF23-46F9-B079-6C89F8B682BC}">
      <dgm:prSet/>
      <dgm:spPr/>
    </dgm:pt>
    <dgm:pt modelId="{3057EF61-99A6-42C1-9128-8A85DBB3E3A5}" type="pres">
      <dgm:prSet presAssocID="{02E745E9-D370-43C3-AD48-E32737A132D8}" presName="diagram" presStyleCnt="0">
        <dgm:presLayoutVars>
          <dgm:dir/>
          <dgm:resizeHandles val="exact"/>
        </dgm:presLayoutVars>
      </dgm:prSet>
      <dgm:spPr/>
    </dgm:pt>
    <dgm:pt modelId="{267E375F-73EF-4C5B-8339-8DD32D129ADA}" type="pres">
      <dgm:prSet presAssocID="{0B83602C-32A7-47A4-898B-719FF26688AF}" presName="node" presStyleLbl="node1" presStyleIdx="0" presStyleCnt="9">
        <dgm:presLayoutVars>
          <dgm:bulletEnabled val="1"/>
        </dgm:presLayoutVars>
      </dgm:prSet>
      <dgm:spPr/>
    </dgm:pt>
    <dgm:pt modelId="{6E6BC512-96DB-4AAC-9228-1D8CCB922F51}" type="pres">
      <dgm:prSet presAssocID="{461BD853-ADF8-440E-86CC-6EE7BB71315C}" presName="sibTrans" presStyleCnt="0"/>
      <dgm:spPr/>
    </dgm:pt>
    <dgm:pt modelId="{C730727D-AF1D-4FE4-BD32-1BA1684A3FB3}" type="pres">
      <dgm:prSet presAssocID="{7EB7072F-83DD-42DE-B8DB-EF7C7D0B1AA5}" presName="node" presStyleLbl="node1" presStyleIdx="1" presStyleCnt="9">
        <dgm:presLayoutVars>
          <dgm:bulletEnabled val="1"/>
        </dgm:presLayoutVars>
      </dgm:prSet>
      <dgm:spPr/>
    </dgm:pt>
    <dgm:pt modelId="{243523AF-6B91-4957-BE9F-7020CB604B29}" type="pres">
      <dgm:prSet presAssocID="{BE645B98-2FB5-4A3A-B280-A2653B78528B}" presName="sibTrans" presStyleCnt="0"/>
      <dgm:spPr/>
    </dgm:pt>
    <dgm:pt modelId="{66343789-2A12-4A06-B820-F1FD0F208C4A}" type="pres">
      <dgm:prSet presAssocID="{1554548D-84AE-463E-B47F-51F2B84CF73E}" presName="node" presStyleLbl="node1" presStyleIdx="2" presStyleCnt="9">
        <dgm:presLayoutVars>
          <dgm:bulletEnabled val="1"/>
        </dgm:presLayoutVars>
      </dgm:prSet>
      <dgm:spPr/>
    </dgm:pt>
    <dgm:pt modelId="{74E93CBF-6B46-46CD-B12C-87E2F36DCF26}" type="pres">
      <dgm:prSet presAssocID="{0208CC1E-F0A7-4FE9-B7C2-8C344ACE0AE0}" presName="sibTrans" presStyleCnt="0"/>
      <dgm:spPr/>
    </dgm:pt>
    <dgm:pt modelId="{2599989A-CAA0-4D20-9CB1-046637AC35F9}" type="pres">
      <dgm:prSet presAssocID="{CFA3D4F2-D55E-4EC3-890B-6D342ACEDE43}" presName="node" presStyleLbl="node1" presStyleIdx="3" presStyleCnt="9">
        <dgm:presLayoutVars>
          <dgm:bulletEnabled val="1"/>
        </dgm:presLayoutVars>
      </dgm:prSet>
      <dgm:spPr/>
    </dgm:pt>
    <dgm:pt modelId="{CD327E1B-25CB-42B7-8F17-95B9E7E7BF85}" type="pres">
      <dgm:prSet presAssocID="{4E8A86C1-6F6D-455A-BAD2-0FC1F386FF76}" presName="sibTrans" presStyleCnt="0"/>
      <dgm:spPr/>
    </dgm:pt>
    <dgm:pt modelId="{3CB27474-3E79-4BFA-9BEB-2FF2BFECF40D}" type="pres">
      <dgm:prSet presAssocID="{4C0967CF-3B26-4DE7-B343-605345E97A28}" presName="node" presStyleLbl="node1" presStyleIdx="4" presStyleCnt="9">
        <dgm:presLayoutVars>
          <dgm:bulletEnabled val="1"/>
        </dgm:presLayoutVars>
      </dgm:prSet>
      <dgm:spPr/>
    </dgm:pt>
    <dgm:pt modelId="{6C25B994-0AAC-4359-B93A-3ED63B538A29}" type="pres">
      <dgm:prSet presAssocID="{0E91C9BD-5AAE-44AF-850A-A5D2145D1FF3}" presName="sibTrans" presStyleCnt="0"/>
      <dgm:spPr/>
    </dgm:pt>
    <dgm:pt modelId="{135B580C-EB1D-467E-8DEA-5FCB5FD50EF0}" type="pres">
      <dgm:prSet presAssocID="{19D16C45-99AC-47B6-9785-5E1C1A865C5F}" presName="node" presStyleLbl="node1" presStyleIdx="5" presStyleCnt="9">
        <dgm:presLayoutVars>
          <dgm:bulletEnabled val="1"/>
        </dgm:presLayoutVars>
      </dgm:prSet>
      <dgm:spPr/>
    </dgm:pt>
    <dgm:pt modelId="{BB9B71BA-31FE-4542-9E3A-5F9E1E8E49D2}" type="pres">
      <dgm:prSet presAssocID="{8650F8E5-5120-4042-9AFA-6C1E0592493A}" presName="sibTrans" presStyleCnt="0"/>
      <dgm:spPr/>
    </dgm:pt>
    <dgm:pt modelId="{A4714F72-D737-4D8C-AB59-EDB60CCA41A3}" type="pres">
      <dgm:prSet presAssocID="{161D9218-9AE6-4E08-9981-3C8C320E706E}" presName="node" presStyleLbl="node1" presStyleIdx="6" presStyleCnt="9">
        <dgm:presLayoutVars>
          <dgm:bulletEnabled val="1"/>
        </dgm:presLayoutVars>
      </dgm:prSet>
      <dgm:spPr/>
    </dgm:pt>
    <dgm:pt modelId="{8414759C-BFD4-402B-9021-9A79C07551F6}" type="pres">
      <dgm:prSet presAssocID="{D53C2567-9B5F-4F97-9DB3-9E1B57BEB09B}" presName="sibTrans" presStyleCnt="0"/>
      <dgm:spPr/>
    </dgm:pt>
    <dgm:pt modelId="{09292137-8FA6-40AF-88BA-D1086B535FD7}" type="pres">
      <dgm:prSet presAssocID="{E9130514-9513-484A-98CC-D88BE31D244E}" presName="node" presStyleLbl="node1" presStyleIdx="7" presStyleCnt="9">
        <dgm:presLayoutVars>
          <dgm:bulletEnabled val="1"/>
        </dgm:presLayoutVars>
      </dgm:prSet>
      <dgm:spPr/>
    </dgm:pt>
    <dgm:pt modelId="{F0421755-87EA-4A36-95CA-ECA34E9E4A69}" type="pres">
      <dgm:prSet presAssocID="{E3C58689-25CC-4AA1-A72B-18BE5C7F8F5A}" presName="sibTrans" presStyleCnt="0"/>
      <dgm:spPr/>
    </dgm:pt>
    <dgm:pt modelId="{81EA19D6-5A5B-496F-B298-C875E5F670F2}" type="pres">
      <dgm:prSet presAssocID="{3C3F7A98-499D-42B9-B4AB-841F642E347F}" presName="node" presStyleLbl="node1" presStyleIdx="8" presStyleCnt="9">
        <dgm:presLayoutVars>
          <dgm:bulletEnabled val="1"/>
        </dgm:presLayoutVars>
      </dgm:prSet>
      <dgm:spPr/>
    </dgm:pt>
  </dgm:ptLst>
  <dgm:cxnLst>
    <dgm:cxn modelId="{BCB8C814-4357-48CE-9921-2FAD91BE7B8A}" srcId="{02E745E9-D370-43C3-AD48-E32737A132D8}" destId="{E9130514-9513-484A-98CC-D88BE31D244E}" srcOrd="7" destOrd="0" parTransId="{17EBCA45-2170-4EFA-ADF3-814ECD8A6AB4}" sibTransId="{E3C58689-25CC-4AA1-A72B-18BE5C7F8F5A}"/>
    <dgm:cxn modelId="{01B0A939-592C-42E8-84EF-BDC0EFEBB057}" type="presOf" srcId="{E9130514-9513-484A-98CC-D88BE31D244E}" destId="{09292137-8FA6-40AF-88BA-D1086B535FD7}" srcOrd="0" destOrd="0" presId="urn:microsoft.com/office/officeart/2005/8/layout/default"/>
    <dgm:cxn modelId="{22FB413B-8AE9-4600-ABFD-3F85D7BBD296}" type="presOf" srcId="{02E745E9-D370-43C3-AD48-E32737A132D8}" destId="{3057EF61-99A6-42C1-9128-8A85DBB3E3A5}" srcOrd="0" destOrd="0" presId="urn:microsoft.com/office/officeart/2005/8/layout/default"/>
    <dgm:cxn modelId="{ACF92042-4140-455E-8C22-AF073C5884DB}" type="presOf" srcId="{0B83602C-32A7-47A4-898B-719FF26688AF}" destId="{267E375F-73EF-4C5B-8339-8DD32D129ADA}" srcOrd="0" destOrd="0" presId="urn:microsoft.com/office/officeart/2005/8/layout/default"/>
    <dgm:cxn modelId="{4AEA8E78-4FC2-4798-B16B-A37D79BABB49}" srcId="{02E745E9-D370-43C3-AD48-E32737A132D8}" destId="{3C3F7A98-499D-42B9-B4AB-841F642E347F}" srcOrd="8" destOrd="0" parTransId="{FAAB70AC-9804-45AE-8FEF-A37D3AB79BEF}" sibTransId="{3BFAA75E-FFD6-43C9-A9E1-F813A638AF0D}"/>
    <dgm:cxn modelId="{D9FB3E8D-6E80-4949-857E-926E9C8FCA8C}" srcId="{02E745E9-D370-43C3-AD48-E32737A132D8}" destId="{161D9218-9AE6-4E08-9981-3C8C320E706E}" srcOrd="6" destOrd="0" parTransId="{DA1EA596-6C25-4DF0-BA9B-3B93E5C784C0}" sibTransId="{D53C2567-9B5F-4F97-9DB3-9E1B57BEB09B}"/>
    <dgm:cxn modelId="{8AB2A990-1F98-48B2-9935-1BA58C368A08}" type="presOf" srcId="{7EB7072F-83DD-42DE-B8DB-EF7C7D0B1AA5}" destId="{C730727D-AF1D-4FE4-BD32-1BA1684A3FB3}" srcOrd="0" destOrd="0" presId="urn:microsoft.com/office/officeart/2005/8/layout/default"/>
    <dgm:cxn modelId="{9591B090-59D9-4FA2-B6F1-6DB7F06C063F}" type="presOf" srcId="{19D16C45-99AC-47B6-9785-5E1C1A865C5F}" destId="{135B580C-EB1D-467E-8DEA-5FCB5FD50EF0}" srcOrd="0" destOrd="0" presId="urn:microsoft.com/office/officeart/2005/8/layout/default"/>
    <dgm:cxn modelId="{73161998-92AB-4B4A-BD09-BBBDBA2442CE}" type="presOf" srcId="{161D9218-9AE6-4E08-9981-3C8C320E706E}" destId="{A4714F72-D737-4D8C-AB59-EDB60CCA41A3}" srcOrd="0" destOrd="0" presId="urn:microsoft.com/office/officeart/2005/8/layout/default"/>
    <dgm:cxn modelId="{D89EEDA5-87DA-4017-8F96-60576311BE56}" srcId="{02E745E9-D370-43C3-AD48-E32737A132D8}" destId="{CFA3D4F2-D55E-4EC3-890B-6D342ACEDE43}" srcOrd="3" destOrd="0" parTransId="{256C8FC5-93FA-479D-882E-F4EC34775A5B}" sibTransId="{4E8A86C1-6F6D-455A-BAD2-0FC1F386FF76}"/>
    <dgm:cxn modelId="{C660BEA7-1B5A-4A83-87E4-9AFCE8B6840A}" type="presOf" srcId="{1554548D-84AE-463E-B47F-51F2B84CF73E}" destId="{66343789-2A12-4A06-B820-F1FD0F208C4A}" srcOrd="0" destOrd="0" presId="urn:microsoft.com/office/officeart/2005/8/layout/default"/>
    <dgm:cxn modelId="{46CA56A9-DB8C-43CE-B4AF-0175A5E51752}" type="presOf" srcId="{4C0967CF-3B26-4DE7-B343-605345E97A28}" destId="{3CB27474-3E79-4BFA-9BEB-2FF2BFECF40D}" srcOrd="0" destOrd="0" presId="urn:microsoft.com/office/officeart/2005/8/layout/default"/>
    <dgm:cxn modelId="{921A0BB3-D4AE-4447-A327-82658D7F7541}" srcId="{02E745E9-D370-43C3-AD48-E32737A132D8}" destId="{19D16C45-99AC-47B6-9785-5E1C1A865C5F}" srcOrd="5" destOrd="0" parTransId="{CC8B759D-6AE4-4E1B-A769-B2922679FD84}" sibTransId="{8650F8E5-5120-4042-9AFA-6C1E0592493A}"/>
    <dgm:cxn modelId="{2A429AB3-FF23-46F9-B079-6C89F8B682BC}" srcId="{02E745E9-D370-43C3-AD48-E32737A132D8}" destId="{4C0967CF-3B26-4DE7-B343-605345E97A28}" srcOrd="4" destOrd="0" parTransId="{07CB91EB-CF6C-47CF-ABFB-F2B727E4B9AE}" sibTransId="{0E91C9BD-5AAE-44AF-850A-A5D2145D1FF3}"/>
    <dgm:cxn modelId="{FBF40ACD-1E53-4FE7-9818-9580A768F2B6}" srcId="{02E745E9-D370-43C3-AD48-E32737A132D8}" destId="{7EB7072F-83DD-42DE-B8DB-EF7C7D0B1AA5}" srcOrd="1" destOrd="0" parTransId="{F2682C0C-C355-4320-8E6E-F3797DA7152F}" sibTransId="{BE645B98-2FB5-4A3A-B280-A2653B78528B}"/>
    <dgm:cxn modelId="{3B2614E9-3277-443D-8C6F-DC25F4B704B6}" srcId="{02E745E9-D370-43C3-AD48-E32737A132D8}" destId="{0B83602C-32A7-47A4-898B-719FF26688AF}" srcOrd="0" destOrd="0" parTransId="{3292AF1B-127F-4E76-BFA1-256DAC58FCA2}" sibTransId="{461BD853-ADF8-440E-86CC-6EE7BB71315C}"/>
    <dgm:cxn modelId="{A1D511ED-A55D-40EC-993F-73E9ADA34BE2}" type="presOf" srcId="{3C3F7A98-499D-42B9-B4AB-841F642E347F}" destId="{81EA19D6-5A5B-496F-B298-C875E5F670F2}" srcOrd="0" destOrd="0" presId="urn:microsoft.com/office/officeart/2005/8/layout/default"/>
    <dgm:cxn modelId="{8B9329EE-CAE6-44C5-B6AA-B86A03273792}" srcId="{02E745E9-D370-43C3-AD48-E32737A132D8}" destId="{1554548D-84AE-463E-B47F-51F2B84CF73E}" srcOrd="2" destOrd="0" parTransId="{E3D57796-5E2A-4B77-BA30-C04DF45EBF40}" sibTransId="{0208CC1E-F0A7-4FE9-B7C2-8C344ACE0AE0}"/>
    <dgm:cxn modelId="{D246B8F9-D528-4E1A-9DFC-AA205EF4D37D}" type="presOf" srcId="{CFA3D4F2-D55E-4EC3-890B-6D342ACEDE43}" destId="{2599989A-CAA0-4D20-9CB1-046637AC35F9}" srcOrd="0" destOrd="0" presId="urn:microsoft.com/office/officeart/2005/8/layout/default"/>
    <dgm:cxn modelId="{75975651-6791-43DC-9A1C-7B136800E20E}" type="presParOf" srcId="{3057EF61-99A6-42C1-9128-8A85DBB3E3A5}" destId="{267E375F-73EF-4C5B-8339-8DD32D129ADA}" srcOrd="0" destOrd="0" presId="urn:microsoft.com/office/officeart/2005/8/layout/default"/>
    <dgm:cxn modelId="{D53659F7-5336-45D7-8DFD-A6B2C3BAED40}" type="presParOf" srcId="{3057EF61-99A6-42C1-9128-8A85DBB3E3A5}" destId="{6E6BC512-96DB-4AAC-9228-1D8CCB922F51}" srcOrd="1" destOrd="0" presId="urn:microsoft.com/office/officeart/2005/8/layout/default"/>
    <dgm:cxn modelId="{025C199F-DB1A-42EF-B96C-C878E03C88BC}" type="presParOf" srcId="{3057EF61-99A6-42C1-9128-8A85DBB3E3A5}" destId="{C730727D-AF1D-4FE4-BD32-1BA1684A3FB3}" srcOrd="2" destOrd="0" presId="urn:microsoft.com/office/officeart/2005/8/layout/default"/>
    <dgm:cxn modelId="{7840CE5A-C36F-4A09-BA65-41EFE5B666D5}" type="presParOf" srcId="{3057EF61-99A6-42C1-9128-8A85DBB3E3A5}" destId="{243523AF-6B91-4957-BE9F-7020CB604B29}" srcOrd="3" destOrd="0" presId="urn:microsoft.com/office/officeart/2005/8/layout/default"/>
    <dgm:cxn modelId="{51F4F741-221D-48C3-950D-16CDF672C0EC}" type="presParOf" srcId="{3057EF61-99A6-42C1-9128-8A85DBB3E3A5}" destId="{66343789-2A12-4A06-B820-F1FD0F208C4A}" srcOrd="4" destOrd="0" presId="urn:microsoft.com/office/officeart/2005/8/layout/default"/>
    <dgm:cxn modelId="{4EABCE98-90AC-49A8-BA1B-4D5788C40611}" type="presParOf" srcId="{3057EF61-99A6-42C1-9128-8A85DBB3E3A5}" destId="{74E93CBF-6B46-46CD-B12C-87E2F36DCF26}" srcOrd="5" destOrd="0" presId="urn:microsoft.com/office/officeart/2005/8/layout/default"/>
    <dgm:cxn modelId="{D6663759-744F-426B-B598-0DDD311FD4A0}" type="presParOf" srcId="{3057EF61-99A6-42C1-9128-8A85DBB3E3A5}" destId="{2599989A-CAA0-4D20-9CB1-046637AC35F9}" srcOrd="6" destOrd="0" presId="urn:microsoft.com/office/officeart/2005/8/layout/default"/>
    <dgm:cxn modelId="{3FB9E127-C867-4CD1-82F9-2485AA49E52C}" type="presParOf" srcId="{3057EF61-99A6-42C1-9128-8A85DBB3E3A5}" destId="{CD327E1B-25CB-42B7-8F17-95B9E7E7BF85}" srcOrd="7" destOrd="0" presId="urn:microsoft.com/office/officeart/2005/8/layout/default"/>
    <dgm:cxn modelId="{F748E658-AFD9-42C8-AF4C-5060E74A5738}" type="presParOf" srcId="{3057EF61-99A6-42C1-9128-8A85DBB3E3A5}" destId="{3CB27474-3E79-4BFA-9BEB-2FF2BFECF40D}" srcOrd="8" destOrd="0" presId="urn:microsoft.com/office/officeart/2005/8/layout/default"/>
    <dgm:cxn modelId="{0CC0A5B6-DB9F-4FE5-827D-83C9F0C53278}" type="presParOf" srcId="{3057EF61-99A6-42C1-9128-8A85DBB3E3A5}" destId="{6C25B994-0AAC-4359-B93A-3ED63B538A29}" srcOrd="9" destOrd="0" presId="urn:microsoft.com/office/officeart/2005/8/layout/default"/>
    <dgm:cxn modelId="{84BD398C-AD77-412F-BAA1-C634E9F80C5A}" type="presParOf" srcId="{3057EF61-99A6-42C1-9128-8A85DBB3E3A5}" destId="{135B580C-EB1D-467E-8DEA-5FCB5FD50EF0}" srcOrd="10" destOrd="0" presId="urn:microsoft.com/office/officeart/2005/8/layout/default"/>
    <dgm:cxn modelId="{67FD1158-980F-4E88-B9C9-2CCB481260DF}" type="presParOf" srcId="{3057EF61-99A6-42C1-9128-8A85DBB3E3A5}" destId="{BB9B71BA-31FE-4542-9E3A-5F9E1E8E49D2}" srcOrd="11" destOrd="0" presId="urn:microsoft.com/office/officeart/2005/8/layout/default"/>
    <dgm:cxn modelId="{B9DC7E2A-1C1F-4DFC-9C7B-2A3304E20F42}" type="presParOf" srcId="{3057EF61-99A6-42C1-9128-8A85DBB3E3A5}" destId="{A4714F72-D737-4D8C-AB59-EDB60CCA41A3}" srcOrd="12" destOrd="0" presId="urn:microsoft.com/office/officeart/2005/8/layout/default"/>
    <dgm:cxn modelId="{03D7BBDB-8ED4-4E76-8ED2-3C04811E6963}" type="presParOf" srcId="{3057EF61-99A6-42C1-9128-8A85DBB3E3A5}" destId="{8414759C-BFD4-402B-9021-9A79C07551F6}" srcOrd="13" destOrd="0" presId="urn:microsoft.com/office/officeart/2005/8/layout/default"/>
    <dgm:cxn modelId="{072FD8DC-6BBA-48D2-A449-352749C21CD4}" type="presParOf" srcId="{3057EF61-99A6-42C1-9128-8A85DBB3E3A5}" destId="{09292137-8FA6-40AF-88BA-D1086B535FD7}" srcOrd="14" destOrd="0" presId="urn:microsoft.com/office/officeart/2005/8/layout/default"/>
    <dgm:cxn modelId="{6A2053B6-EBD5-4247-B5D8-D10A92CA5288}" type="presParOf" srcId="{3057EF61-99A6-42C1-9128-8A85DBB3E3A5}" destId="{F0421755-87EA-4A36-95CA-ECA34E9E4A69}" srcOrd="15" destOrd="0" presId="urn:microsoft.com/office/officeart/2005/8/layout/default"/>
    <dgm:cxn modelId="{F7309884-25DA-4C66-BB73-BF1C421EDF8E}" type="presParOf" srcId="{3057EF61-99A6-42C1-9128-8A85DBB3E3A5}" destId="{81EA19D6-5A5B-496F-B298-C875E5F670F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DEF6EA-3B22-4F7B-94C5-8E846E9CD17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DDBA5D-8845-4C31-A408-35D947F662FC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eorgia Pro Cond Light" panose="020F0302020204030204"/>
            </a:rPr>
            <a:t> 3 months antimicrobial stewardship</a:t>
          </a:r>
          <a:endParaRPr lang="en-US"/>
        </a:p>
      </dgm:t>
    </dgm:pt>
    <dgm:pt modelId="{06B99E68-845F-43D9-812A-51F59B08DC1B}" type="parTrans" cxnId="{94CB8E85-02AB-41F8-921D-B8B6ABAB8C65}">
      <dgm:prSet/>
      <dgm:spPr/>
      <dgm:t>
        <a:bodyPr/>
        <a:lstStyle/>
        <a:p>
          <a:endParaRPr lang="en-US"/>
        </a:p>
      </dgm:t>
    </dgm:pt>
    <dgm:pt modelId="{B0A1F5E7-979A-427D-896A-AC3AB43AF2AD}" type="sibTrans" cxnId="{94CB8E85-02AB-41F8-921D-B8B6ABAB8C65}">
      <dgm:prSet/>
      <dgm:spPr/>
      <dgm:t>
        <a:bodyPr/>
        <a:lstStyle/>
        <a:p>
          <a:endParaRPr lang="en-US"/>
        </a:p>
      </dgm:t>
    </dgm:pt>
    <dgm:pt modelId="{C27DFA57-CBAD-4F03-A3FB-856F7063B7FD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eorgia Pro Cond Light" panose="020F0302020204030204"/>
            </a:rPr>
            <a:t>3 months ID consult </a:t>
          </a:r>
          <a:endParaRPr lang="en-US"/>
        </a:p>
      </dgm:t>
    </dgm:pt>
    <dgm:pt modelId="{F4523E25-ECF0-4FA3-B0CC-25FBD86657F6}" type="parTrans" cxnId="{791C661C-8E6D-4720-9AF1-21B9CBB6FAC3}">
      <dgm:prSet/>
      <dgm:spPr/>
      <dgm:t>
        <a:bodyPr/>
        <a:lstStyle/>
        <a:p>
          <a:endParaRPr lang="en-US"/>
        </a:p>
      </dgm:t>
    </dgm:pt>
    <dgm:pt modelId="{2BEEAC46-2A7F-4C03-8544-E41E0009D925}" type="sibTrans" cxnId="{791C661C-8E6D-4720-9AF1-21B9CBB6FAC3}">
      <dgm:prSet/>
      <dgm:spPr/>
      <dgm:t>
        <a:bodyPr/>
        <a:lstStyle/>
        <a:p>
          <a:endParaRPr lang="en-US"/>
        </a:p>
      </dgm:t>
    </dgm:pt>
    <dgm:pt modelId="{383C2243-3075-4BBB-BD51-BC70BFB6EFCD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eorgia Pro Cond Light" panose="020F0302020204030204"/>
            </a:rPr>
            <a:t>ID clinic (half a day once weekly + full month experience) </a:t>
          </a:r>
          <a:endParaRPr lang="en-US"/>
        </a:p>
      </dgm:t>
    </dgm:pt>
    <dgm:pt modelId="{64123462-3C05-4114-B1CA-EB0CF21035F4}" type="parTrans" cxnId="{E2F00E9D-7469-4B5B-81DD-1E6CE5E30DB8}">
      <dgm:prSet/>
      <dgm:spPr/>
      <dgm:t>
        <a:bodyPr/>
        <a:lstStyle/>
        <a:p>
          <a:endParaRPr lang="en-US"/>
        </a:p>
      </dgm:t>
    </dgm:pt>
    <dgm:pt modelId="{C55A2B42-B879-4CC1-B898-5694B0C61EA7}" type="sibTrans" cxnId="{E2F00E9D-7469-4B5B-81DD-1E6CE5E30DB8}">
      <dgm:prSet/>
      <dgm:spPr/>
      <dgm:t>
        <a:bodyPr/>
        <a:lstStyle/>
        <a:p>
          <a:endParaRPr lang="en-US"/>
        </a:p>
      </dgm:t>
    </dgm:pt>
    <dgm:pt modelId="{B37DA583-4CD8-4342-8064-F9D94EEAA29E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eorgia Pro Cond Light" panose="020F0302020204030204"/>
            </a:rPr>
            <a:t>Critical Care </a:t>
          </a:r>
          <a:endParaRPr lang="en-US"/>
        </a:p>
      </dgm:t>
    </dgm:pt>
    <dgm:pt modelId="{1E44F8D6-B73F-4B80-AFDB-5D24ACB6BF01}" type="parTrans" cxnId="{252F1CAF-BF01-45AA-938D-6A55F08E196D}">
      <dgm:prSet/>
      <dgm:spPr/>
      <dgm:t>
        <a:bodyPr/>
        <a:lstStyle/>
        <a:p>
          <a:endParaRPr lang="en-US"/>
        </a:p>
      </dgm:t>
    </dgm:pt>
    <dgm:pt modelId="{F41D818A-64CB-420F-B71A-96E819CC0D7A}" type="sibTrans" cxnId="{252F1CAF-BF01-45AA-938D-6A55F08E196D}">
      <dgm:prSet/>
      <dgm:spPr/>
      <dgm:t>
        <a:bodyPr/>
        <a:lstStyle/>
        <a:p>
          <a:endParaRPr lang="en-US"/>
        </a:p>
      </dgm:t>
    </dgm:pt>
    <dgm:pt modelId="{6985D938-1EB8-419A-9B6C-9230819C7AEE}" type="pres">
      <dgm:prSet presAssocID="{30DEF6EA-3B22-4F7B-94C5-8E846E9CD17A}" presName="root" presStyleCnt="0">
        <dgm:presLayoutVars>
          <dgm:dir/>
          <dgm:resizeHandles val="exact"/>
        </dgm:presLayoutVars>
      </dgm:prSet>
      <dgm:spPr/>
    </dgm:pt>
    <dgm:pt modelId="{B5FC2194-EAA3-447E-934E-975C038B1128}" type="pres">
      <dgm:prSet presAssocID="{10DDBA5D-8845-4C31-A408-35D947F662FC}" presName="compNode" presStyleCnt="0"/>
      <dgm:spPr/>
    </dgm:pt>
    <dgm:pt modelId="{91B2B9D1-A123-4545-90DE-1AEBF040EB7C}" type="pres">
      <dgm:prSet presAssocID="{10DDBA5D-8845-4C31-A408-35D947F662FC}" presName="bgRect" presStyleLbl="bgShp" presStyleIdx="0" presStyleCnt="4"/>
      <dgm:spPr/>
    </dgm:pt>
    <dgm:pt modelId="{717FA489-3320-43A5-ABE4-1225FF123296}" type="pres">
      <dgm:prSet presAssocID="{10DDBA5D-8845-4C31-A408-35D947F662F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70AA0BB8-76BB-4459-BA5E-25807051EE10}" type="pres">
      <dgm:prSet presAssocID="{10DDBA5D-8845-4C31-A408-35D947F662FC}" presName="spaceRect" presStyleCnt="0"/>
      <dgm:spPr/>
    </dgm:pt>
    <dgm:pt modelId="{3AD7D00E-EC62-4DC4-9A65-53D8BF8BDD1F}" type="pres">
      <dgm:prSet presAssocID="{10DDBA5D-8845-4C31-A408-35D947F662FC}" presName="parTx" presStyleLbl="revTx" presStyleIdx="0" presStyleCnt="4">
        <dgm:presLayoutVars>
          <dgm:chMax val="0"/>
          <dgm:chPref val="0"/>
        </dgm:presLayoutVars>
      </dgm:prSet>
      <dgm:spPr/>
    </dgm:pt>
    <dgm:pt modelId="{0EF9C5EF-551F-447A-A1F0-5AF118C7354B}" type="pres">
      <dgm:prSet presAssocID="{B0A1F5E7-979A-427D-896A-AC3AB43AF2AD}" presName="sibTrans" presStyleCnt="0"/>
      <dgm:spPr/>
    </dgm:pt>
    <dgm:pt modelId="{6049EBDF-B2AF-4C2E-85CB-2F2F6517FF81}" type="pres">
      <dgm:prSet presAssocID="{C27DFA57-CBAD-4F03-A3FB-856F7063B7FD}" presName="compNode" presStyleCnt="0"/>
      <dgm:spPr/>
    </dgm:pt>
    <dgm:pt modelId="{068CC2FC-FBCE-4FBC-90CF-4CBBB83EDA7B}" type="pres">
      <dgm:prSet presAssocID="{C27DFA57-CBAD-4F03-A3FB-856F7063B7FD}" presName="bgRect" presStyleLbl="bgShp" presStyleIdx="1" presStyleCnt="4"/>
      <dgm:spPr/>
    </dgm:pt>
    <dgm:pt modelId="{9B2FADBE-0D1D-44C7-902A-E8AFDFD876D8}" type="pres">
      <dgm:prSet presAssocID="{C27DFA57-CBAD-4F03-A3FB-856F7063B7F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65E6F5B-714E-4834-B209-AA4F4F46634D}" type="pres">
      <dgm:prSet presAssocID="{C27DFA57-CBAD-4F03-A3FB-856F7063B7FD}" presName="spaceRect" presStyleCnt="0"/>
      <dgm:spPr/>
    </dgm:pt>
    <dgm:pt modelId="{5E2AB528-D6F2-4B0F-9F77-9C3F113019B8}" type="pres">
      <dgm:prSet presAssocID="{C27DFA57-CBAD-4F03-A3FB-856F7063B7FD}" presName="parTx" presStyleLbl="revTx" presStyleIdx="1" presStyleCnt="4">
        <dgm:presLayoutVars>
          <dgm:chMax val="0"/>
          <dgm:chPref val="0"/>
        </dgm:presLayoutVars>
      </dgm:prSet>
      <dgm:spPr/>
    </dgm:pt>
    <dgm:pt modelId="{A3162707-CC51-4E82-9FF4-BE17303073F0}" type="pres">
      <dgm:prSet presAssocID="{2BEEAC46-2A7F-4C03-8544-E41E0009D925}" presName="sibTrans" presStyleCnt="0"/>
      <dgm:spPr/>
    </dgm:pt>
    <dgm:pt modelId="{C8D55C2C-06DB-44C7-BB6F-9B4CE6C161CA}" type="pres">
      <dgm:prSet presAssocID="{383C2243-3075-4BBB-BD51-BC70BFB6EFCD}" presName="compNode" presStyleCnt="0"/>
      <dgm:spPr/>
    </dgm:pt>
    <dgm:pt modelId="{5464482E-F99B-470F-AA9C-46DAE43D8550}" type="pres">
      <dgm:prSet presAssocID="{383C2243-3075-4BBB-BD51-BC70BFB6EFCD}" presName="bgRect" presStyleLbl="bgShp" presStyleIdx="2" presStyleCnt="4"/>
      <dgm:spPr/>
    </dgm:pt>
    <dgm:pt modelId="{0ADB39E9-30B2-4945-91E4-920439F1A902}" type="pres">
      <dgm:prSet presAssocID="{383C2243-3075-4BBB-BD51-BC70BFB6EFC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7138C47B-4E50-49E0-894A-3A3D23CFA414}" type="pres">
      <dgm:prSet presAssocID="{383C2243-3075-4BBB-BD51-BC70BFB6EFCD}" presName="spaceRect" presStyleCnt="0"/>
      <dgm:spPr/>
    </dgm:pt>
    <dgm:pt modelId="{F1EBD909-447E-4446-8DEA-A521DD861D47}" type="pres">
      <dgm:prSet presAssocID="{383C2243-3075-4BBB-BD51-BC70BFB6EFCD}" presName="parTx" presStyleLbl="revTx" presStyleIdx="2" presStyleCnt="4">
        <dgm:presLayoutVars>
          <dgm:chMax val="0"/>
          <dgm:chPref val="0"/>
        </dgm:presLayoutVars>
      </dgm:prSet>
      <dgm:spPr/>
    </dgm:pt>
    <dgm:pt modelId="{7592939F-4157-4AFF-BF42-2208CA73DD93}" type="pres">
      <dgm:prSet presAssocID="{C55A2B42-B879-4CC1-B898-5694B0C61EA7}" presName="sibTrans" presStyleCnt="0"/>
      <dgm:spPr/>
    </dgm:pt>
    <dgm:pt modelId="{9920E52F-F78A-489C-9AD7-D2F548C09595}" type="pres">
      <dgm:prSet presAssocID="{B37DA583-4CD8-4342-8064-F9D94EEAA29E}" presName="compNode" presStyleCnt="0"/>
      <dgm:spPr/>
    </dgm:pt>
    <dgm:pt modelId="{6B59BBC3-991F-4A18-A05A-F09D351141EA}" type="pres">
      <dgm:prSet presAssocID="{B37DA583-4CD8-4342-8064-F9D94EEAA29E}" presName="bgRect" presStyleLbl="bgShp" presStyleIdx="3" presStyleCnt="4"/>
      <dgm:spPr/>
    </dgm:pt>
    <dgm:pt modelId="{39D52D8A-93D9-477B-9D74-0623F2EC8F10}" type="pres">
      <dgm:prSet presAssocID="{B37DA583-4CD8-4342-8064-F9D94EEAA29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C2DAF7AE-9DB6-49AF-8112-ABFAEA47ED99}" type="pres">
      <dgm:prSet presAssocID="{B37DA583-4CD8-4342-8064-F9D94EEAA29E}" presName="spaceRect" presStyleCnt="0"/>
      <dgm:spPr/>
    </dgm:pt>
    <dgm:pt modelId="{59AE6B71-7D21-4316-922B-1EB42565CF44}" type="pres">
      <dgm:prSet presAssocID="{B37DA583-4CD8-4342-8064-F9D94EEAA29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91C661C-8E6D-4720-9AF1-21B9CBB6FAC3}" srcId="{30DEF6EA-3B22-4F7B-94C5-8E846E9CD17A}" destId="{C27DFA57-CBAD-4F03-A3FB-856F7063B7FD}" srcOrd="1" destOrd="0" parTransId="{F4523E25-ECF0-4FA3-B0CC-25FBD86657F6}" sibTransId="{2BEEAC46-2A7F-4C03-8544-E41E0009D925}"/>
    <dgm:cxn modelId="{94CB8E85-02AB-41F8-921D-B8B6ABAB8C65}" srcId="{30DEF6EA-3B22-4F7B-94C5-8E846E9CD17A}" destId="{10DDBA5D-8845-4C31-A408-35D947F662FC}" srcOrd="0" destOrd="0" parTransId="{06B99E68-845F-43D9-812A-51F59B08DC1B}" sibTransId="{B0A1F5E7-979A-427D-896A-AC3AB43AF2AD}"/>
    <dgm:cxn modelId="{CF1D6B90-477F-4182-A9D9-85F1932C27CE}" type="presOf" srcId="{B37DA583-4CD8-4342-8064-F9D94EEAA29E}" destId="{59AE6B71-7D21-4316-922B-1EB42565CF44}" srcOrd="0" destOrd="0" presId="urn:microsoft.com/office/officeart/2018/2/layout/IconVerticalSolidList"/>
    <dgm:cxn modelId="{E2F00E9D-7469-4B5B-81DD-1E6CE5E30DB8}" srcId="{30DEF6EA-3B22-4F7B-94C5-8E846E9CD17A}" destId="{383C2243-3075-4BBB-BD51-BC70BFB6EFCD}" srcOrd="2" destOrd="0" parTransId="{64123462-3C05-4114-B1CA-EB0CF21035F4}" sibTransId="{C55A2B42-B879-4CC1-B898-5694B0C61EA7}"/>
    <dgm:cxn modelId="{252F1CAF-BF01-45AA-938D-6A55F08E196D}" srcId="{30DEF6EA-3B22-4F7B-94C5-8E846E9CD17A}" destId="{B37DA583-4CD8-4342-8064-F9D94EEAA29E}" srcOrd="3" destOrd="0" parTransId="{1E44F8D6-B73F-4B80-AFDB-5D24ACB6BF01}" sibTransId="{F41D818A-64CB-420F-B71A-96E819CC0D7A}"/>
    <dgm:cxn modelId="{2037DFB8-03D4-4C54-A72E-E0D9DA41F034}" type="presOf" srcId="{383C2243-3075-4BBB-BD51-BC70BFB6EFCD}" destId="{F1EBD909-447E-4446-8DEA-A521DD861D47}" srcOrd="0" destOrd="0" presId="urn:microsoft.com/office/officeart/2018/2/layout/IconVerticalSolidList"/>
    <dgm:cxn modelId="{50BAEEC0-F600-4EF7-975E-F32676AC04CA}" type="presOf" srcId="{30DEF6EA-3B22-4F7B-94C5-8E846E9CD17A}" destId="{6985D938-1EB8-419A-9B6C-9230819C7AEE}" srcOrd="0" destOrd="0" presId="urn:microsoft.com/office/officeart/2018/2/layout/IconVerticalSolidList"/>
    <dgm:cxn modelId="{1F8030C8-867D-4E3F-BD73-0E4E75E33694}" type="presOf" srcId="{C27DFA57-CBAD-4F03-A3FB-856F7063B7FD}" destId="{5E2AB528-D6F2-4B0F-9F77-9C3F113019B8}" srcOrd="0" destOrd="0" presId="urn:microsoft.com/office/officeart/2018/2/layout/IconVerticalSolidList"/>
    <dgm:cxn modelId="{ED6B5FD9-58F4-41DD-90EE-F44135B17C44}" type="presOf" srcId="{10DDBA5D-8845-4C31-A408-35D947F662FC}" destId="{3AD7D00E-EC62-4DC4-9A65-53D8BF8BDD1F}" srcOrd="0" destOrd="0" presId="urn:microsoft.com/office/officeart/2018/2/layout/IconVerticalSolidList"/>
    <dgm:cxn modelId="{19BF044C-2D72-44BC-B50C-C447A9ED6D52}" type="presParOf" srcId="{6985D938-1EB8-419A-9B6C-9230819C7AEE}" destId="{B5FC2194-EAA3-447E-934E-975C038B1128}" srcOrd="0" destOrd="0" presId="urn:microsoft.com/office/officeart/2018/2/layout/IconVerticalSolidList"/>
    <dgm:cxn modelId="{1672859E-8038-44FD-9416-60E60423A54E}" type="presParOf" srcId="{B5FC2194-EAA3-447E-934E-975C038B1128}" destId="{91B2B9D1-A123-4545-90DE-1AEBF040EB7C}" srcOrd="0" destOrd="0" presId="urn:microsoft.com/office/officeart/2018/2/layout/IconVerticalSolidList"/>
    <dgm:cxn modelId="{86FE561C-4A2B-4D04-AB23-C36C8E10BBE0}" type="presParOf" srcId="{B5FC2194-EAA3-447E-934E-975C038B1128}" destId="{717FA489-3320-43A5-ABE4-1225FF123296}" srcOrd="1" destOrd="0" presId="urn:microsoft.com/office/officeart/2018/2/layout/IconVerticalSolidList"/>
    <dgm:cxn modelId="{21C307E3-FD0A-4EA0-B4B6-9589F4C1FC74}" type="presParOf" srcId="{B5FC2194-EAA3-447E-934E-975C038B1128}" destId="{70AA0BB8-76BB-4459-BA5E-25807051EE10}" srcOrd="2" destOrd="0" presId="urn:microsoft.com/office/officeart/2018/2/layout/IconVerticalSolidList"/>
    <dgm:cxn modelId="{CB579841-B713-4550-9EE8-11AC82D00BC1}" type="presParOf" srcId="{B5FC2194-EAA3-447E-934E-975C038B1128}" destId="{3AD7D00E-EC62-4DC4-9A65-53D8BF8BDD1F}" srcOrd="3" destOrd="0" presId="urn:microsoft.com/office/officeart/2018/2/layout/IconVerticalSolidList"/>
    <dgm:cxn modelId="{C6DA80E5-5962-4DA0-BEB4-0A2C128E8AEB}" type="presParOf" srcId="{6985D938-1EB8-419A-9B6C-9230819C7AEE}" destId="{0EF9C5EF-551F-447A-A1F0-5AF118C7354B}" srcOrd="1" destOrd="0" presId="urn:microsoft.com/office/officeart/2018/2/layout/IconVerticalSolidList"/>
    <dgm:cxn modelId="{AA725836-5821-4970-B509-5868AE488823}" type="presParOf" srcId="{6985D938-1EB8-419A-9B6C-9230819C7AEE}" destId="{6049EBDF-B2AF-4C2E-85CB-2F2F6517FF81}" srcOrd="2" destOrd="0" presId="urn:microsoft.com/office/officeart/2018/2/layout/IconVerticalSolidList"/>
    <dgm:cxn modelId="{3D036841-5B73-426D-A2BF-95975117BC1F}" type="presParOf" srcId="{6049EBDF-B2AF-4C2E-85CB-2F2F6517FF81}" destId="{068CC2FC-FBCE-4FBC-90CF-4CBBB83EDA7B}" srcOrd="0" destOrd="0" presId="urn:microsoft.com/office/officeart/2018/2/layout/IconVerticalSolidList"/>
    <dgm:cxn modelId="{68A2A0E2-FFE0-4E6D-874B-8B4263ABF8A4}" type="presParOf" srcId="{6049EBDF-B2AF-4C2E-85CB-2F2F6517FF81}" destId="{9B2FADBE-0D1D-44C7-902A-E8AFDFD876D8}" srcOrd="1" destOrd="0" presId="urn:microsoft.com/office/officeart/2018/2/layout/IconVerticalSolidList"/>
    <dgm:cxn modelId="{5B5A5AD4-C204-4886-A168-C6F0A91EF971}" type="presParOf" srcId="{6049EBDF-B2AF-4C2E-85CB-2F2F6517FF81}" destId="{D65E6F5B-714E-4834-B209-AA4F4F46634D}" srcOrd="2" destOrd="0" presId="urn:microsoft.com/office/officeart/2018/2/layout/IconVerticalSolidList"/>
    <dgm:cxn modelId="{BA9A63B2-5155-45B3-939B-6DC3E4F03B1D}" type="presParOf" srcId="{6049EBDF-B2AF-4C2E-85CB-2F2F6517FF81}" destId="{5E2AB528-D6F2-4B0F-9F77-9C3F113019B8}" srcOrd="3" destOrd="0" presId="urn:microsoft.com/office/officeart/2018/2/layout/IconVerticalSolidList"/>
    <dgm:cxn modelId="{BCEC4364-12C5-47A5-A809-1BD4F2094BA3}" type="presParOf" srcId="{6985D938-1EB8-419A-9B6C-9230819C7AEE}" destId="{A3162707-CC51-4E82-9FF4-BE17303073F0}" srcOrd="3" destOrd="0" presId="urn:microsoft.com/office/officeart/2018/2/layout/IconVerticalSolidList"/>
    <dgm:cxn modelId="{91998863-A311-4044-85CE-53E14827EAE7}" type="presParOf" srcId="{6985D938-1EB8-419A-9B6C-9230819C7AEE}" destId="{C8D55C2C-06DB-44C7-BB6F-9B4CE6C161CA}" srcOrd="4" destOrd="0" presId="urn:microsoft.com/office/officeart/2018/2/layout/IconVerticalSolidList"/>
    <dgm:cxn modelId="{C28EDED6-8CA0-4113-8700-299E85C7E135}" type="presParOf" srcId="{C8D55C2C-06DB-44C7-BB6F-9B4CE6C161CA}" destId="{5464482E-F99B-470F-AA9C-46DAE43D8550}" srcOrd="0" destOrd="0" presId="urn:microsoft.com/office/officeart/2018/2/layout/IconVerticalSolidList"/>
    <dgm:cxn modelId="{8D533E89-28F9-42EB-8D3F-25862A20F38F}" type="presParOf" srcId="{C8D55C2C-06DB-44C7-BB6F-9B4CE6C161CA}" destId="{0ADB39E9-30B2-4945-91E4-920439F1A902}" srcOrd="1" destOrd="0" presId="urn:microsoft.com/office/officeart/2018/2/layout/IconVerticalSolidList"/>
    <dgm:cxn modelId="{76A5BBE2-B852-4558-987F-04C678CE1300}" type="presParOf" srcId="{C8D55C2C-06DB-44C7-BB6F-9B4CE6C161CA}" destId="{7138C47B-4E50-49E0-894A-3A3D23CFA414}" srcOrd="2" destOrd="0" presId="urn:microsoft.com/office/officeart/2018/2/layout/IconVerticalSolidList"/>
    <dgm:cxn modelId="{48959ABC-F0B5-4BFC-B5E4-A21511461087}" type="presParOf" srcId="{C8D55C2C-06DB-44C7-BB6F-9B4CE6C161CA}" destId="{F1EBD909-447E-4446-8DEA-A521DD861D47}" srcOrd="3" destOrd="0" presId="urn:microsoft.com/office/officeart/2018/2/layout/IconVerticalSolidList"/>
    <dgm:cxn modelId="{95C7219A-E97F-497B-87E1-B6E752506896}" type="presParOf" srcId="{6985D938-1EB8-419A-9B6C-9230819C7AEE}" destId="{7592939F-4157-4AFF-BF42-2208CA73DD93}" srcOrd="5" destOrd="0" presId="urn:microsoft.com/office/officeart/2018/2/layout/IconVerticalSolidList"/>
    <dgm:cxn modelId="{AFF6C9E8-F0CC-4CA3-9781-22C717AABA71}" type="presParOf" srcId="{6985D938-1EB8-419A-9B6C-9230819C7AEE}" destId="{9920E52F-F78A-489C-9AD7-D2F548C09595}" srcOrd="6" destOrd="0" presId="urn:microsoft.com/office/officeart/2018/2/layout/IconVerticalSolidList"/>
    <dgm:cxn modelId="{0E951051-4DA9-4E6C-9F86-3F28D532657D}" type="presParOf" srcId="{9920E52F-F78A-489C-9AD7-D2F548C09595}" destId="{6B59BBC3-991F-4A18-A05A-F09D351141EA}" srcOrd="0" destOrd="0" presId="urn:microsoft.com/office/officeart/2018/2/layout/IconVerticalSolidList"/>
    <dgm:cxn modelId="{B48ED093-2878-4EE4-8726-7BAFC8EAB5AC}" type="presParOf" srcId="{9920E52F-F78A-489C-9AD7-D2F548C09595}" destId="{39D52D8A-93D9-477B-9D74-0623F2EC8F10}" srcOrd="1" destOrd="0" presId="urn:microsoft.com/office/officeart/2018/2/layout/IconVerticalSolidList"/>
    <dgm:cxn modelId="{1C37601B-779D-493D-B1C5-565127D56C10}" type="presParOf" srcId="{9920E52F-F78A-489C-9AD7-D2F548C09595}" destId="{C2DAF7AE-9DB6-49AF-8112-ABFAEA47ED99}" srcOrd="2" destOrd="0" presId="urn:microsoft.com/office/officeart/2018/2/layout/IconVerticalSolidList"/>
    <dgm:cxn modelId="{E5EA3DEF-432A-4910-A197-5DE6A129532C}" type="presParOf" srcId="{9920E52F-F78A-489C-9AD7-D2F548C09595}" destId="{59AE6B71-7D21-4316-922B-1EB42565CF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DA09CD-443C-480F-AF80-617140A8031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B9B085-2B59-408A-89A9-CB796D744FA4}">
      <dgm:prSet phldrT="[Text]" phldr="0"/>
      <dgm:spPr/>
      <dgm:t>
        <a:bodyPr/>
        <a:lstStyle/>
        <a:p>
          <a:pPr rtl="0"/>
          <a:r>
            <a:rPr lang="en-US"/>
            <a:t>Numerous stewardship opportunities </a:t>
          </a:r>
        </a:p>
      </dgm:t>
    </dgm:pt>
    <dgm:pt modelId="{7FF4F3D0-244B-4526-A962-1583E26FE581}" type="parTrans" cxnId="{55921D75-40AB-4E33-A536-E4D7599E825E}">
      <dgm:prSet/>
      <dgm:spPr/>
      <dgm:t>
        <a:bodyPr/>
        <a:lstStyle/>
        <a:p>
          <a:endParaRPr lang="en-US"/>
        </a:p>
      </dgm:t>
    </dgm:pt>
    <dgm:pt modelId="{5D4361BD-D4F9-489A-ADCF-BCADF4A10E97}" type="sibTrans" cxnId="{55921D75-40AB-4E33-A536-E4D7599E825E}">
      <dgm:prSet/>
      <dgm:spPr/>
      <dgm:t>
        <a:bodyPr/>
        <a:lstStyle/>
        <a:p>
          <a:endParaRPr lang="en-US"/>
        </a:p>
      </dgm:t>
    </dgm:pt>
    <dgm:pt modelId="{394CB859-6DFB-45EB-A9F4-136E4F1401DF}">
      <dgm:prSet phldrT="[Text]" phldr="0"/>
      <dgm:spPr/>
      <dgm:t>
        <a:bodyPr/>
        <a:lstStyle/>
        <a:p>
          <a:pPr rtl="0"/>
          <a:r>
            <a:rPr lang="en-US"/>
            <a:t>Robust ambulatory ID clinic with 2 clinical pharmacist practitioners </a:t>
          </a:r>
        </a:p>
      </dgm:t>
    </dgm:pt>
    <dgm:pt modelId="{8C5F8F4C-B570-4341-848F-26B489998930}" type="parTrans" cxnId="{3ADFD75A-8164-4E45-B79F-1B003A9F7B28}">
      <dgm:prSet/>
      <dgm:spPr/>
      <dgm:t>
        <a:bodyPr/>
        <a:lstStyle/>
        <a:p>
          <a:endParaRPr lang="en-US"/>
        </a:p>
      </dgm:t>
    </dgm:pt>
    <dgm:pt modelId="{BCE8F2F9-CBA5-487C-B381-83F2A2569664}" type="sibTrans" cxnId="{3ADFD75A-8164-4E45-B79F-1B003A9F7B28}">
      <dgm:prSet/>
      <dgm:spPr/>
      <dgm:t>
        <a:bodyPr/>
        <a:lstStyle/>
        <a:p>
          <a:endParaRPr lang="en-US"/>
        </a:p>
      </dgm:t>
    </dgm:pt>
    <dgm:pt modelId="{B965CF7E-DCED-4FB6-9929-FB647F87041D}">
      <dgm:prSet phldrT="[Text]" phldr="0"/>
      <dgm:spPr/>
      <dgm:t>
        <a:bodyPr/>
        <a:lstStyle/>
        <a:p>
          <a:pPr rtl="0"/>
          <a:r>
            <a:rPr lang="en-US"/>
            <a:t>Teaching opportunities through High Point University and precepting </a:t>
          </a:r>
        </a:p>
      </dgm:t>
    </dgm:pt>
    <dgm:pt modelId="{DA589D45-78BF-4F19-B6E8-B2D8800D1111}" type="parTrans" cxnId="{299F5DFA-73EA-4E57-868F-437F0FC397E1}">
      <dgm:prSet/>
      <dgm:spPr/>
      <dgm:t>
        <a:bodyPr/>
        <a:lstStyle/>
        <a:p>
          <a:endParaRPr lang="en-US"/>
        </a:p>
      </dgm:t>
    </dgm:pt>
    <dgm:pt modelId="{01143C3A-FD99-4422-BC21-9C96AFA1EB6C}" type="sibTrans" cxnId="{299F5DFA-73EA-4E57-868F-437F0FC397E1}">
      <dgm:prSet/>
      <dgm:spPr/>
      <dgm:t>
        <a:bodyPr/>
        <a:lstStyle/>
        <a:p>
          <a:endParaRPr lang="en-US"/>
        </a:p>
      </dgm:t>
    </dgm:pt>
    <dgm:pt modelId="{63D4A0EB-C88D-4822-A5FE-6B02A8DD49F3}" type="pres">
      <dgm:prSet presAssocID="{BDDA09CD-443C-480F-AF80-617140A8031F}" presName="linearFlow" presStyleCnt="0">
        <dgm:presLayoutVars>
          <dgm:resizeHandles val="exact"/>
        </dgm:presLayoutVars>
      </dgm:prSet>
      <dgm:spPr/>
    </dgm:pt>
    <dgm:pt modelId="{4D3696CA-46A3-49FD-AFD5-B8739711B957}" type="pres">
      <dgm:prSet presAssocID="{E1B9B085-2B59-408A-89A9-CB796D744FA4}" presName="node" presStyleLbl="node1" presStyleIdx="0" presStyleCnt="3">
        <dgm:presLayoutVars>
          <dgm:bulletEnabled val="1"/>
        </dgm:presLayoutVars>
      </dgm:prSet>
      <dgm:spPr/>
    </dgm:pt>
    <dgm:pt modelId="{1FF251D3-82E4-43F8-84B8-4126C4835C71}" type="pres">
      <dgm:prSet presAssocID="{5D4361BD-D4F9-489A-ADCF-BCADF4A10E97}" presName="sibTrans" presStyleLbl="sibTrans2D1" presStyleIdx="0" presStyleCnt="2"/>
      <dgm:spPr/>
    </dgm:pt>
    <dgm:pt modelId="{3846474C-7D9C-40EC-A583-602FF0A7C571}" type="pres">
      <dgm:prSet presAssocID="{5D4361BD-D4F9-489A-ADCF-BCADF4A10E97}" presName="connectorText" presStyleLbl="sibTrans2D1" presStyleIdx="0" presStyleCnt="2"/>
      <dgm:spPr/>
    </dgm:pt>
    <dgm:pt modelId="{24921A94-B496-4358-BC7F-AD81163C5EE7}" type="pres">
      <dgm:prSet presAssocID="{394CB859-6DFB-45EB-A9F4-136E4F1401DF}" presName="node" presStyleLbl="node1" presStyleIdx="1" presStyleCnt="3">
        <dgm:presLayoutVars>
          <dgm:bulletEnabled val="1"/>
        </dgm:presLayoutVars>
      </dgm:prSet>
      <dgm:spPr/>
    </dgm:pt>
    <dgm:pt modelId="{0AA1DE22-7507-4F5F-9383-ED44A8611FD7}" type="pres">
      <dgm:prSet presAssocID="{BCE8F2F9-CBA5-487C-B381-83F2A2569664}" presName="sibTrans" presStyleLbl="sibTrans2D1" presStyleIdx="1" presStyleCnt="2"/>
      <dgm:spPr/>
    </dgm:pt>
    <dgm:pt modelId="{A258401F-5E49-4FA0-914F-79FDEBEDEAB2}" type="pres">
      <dgm:prSet presAssocID="{BCE8F2F9-CBA5-487C-B381-83F2A2569664}" presName="connectorText" presStyleLbl="sibTrans2D1" presStyleIdx="1" presStyleCnt="2"/>
      <dgm:spPr/>
    </dgm:pt>
    <dgm:pt modelId="{43256E43-EA6C-4AD0-ABFA-DBAE1DAEC6BA}" type="pres">
      <dgm:prSet presAssocID="{B965CF7E-DCED-4FB6-9929-FB647F87041D}" presName="node" presStyleLbl="node1" presStyleIdx="2" presStyleCnt="3">
        <dgm:presLayoutVars>
          <dgm:bulletEnabled val="1"/>
        </dgm:presLayoutVars>
      </dgm:prSet>
      <dgm:spPr/>
    </dgm:pt>
  </dgm:ptLst>
  <dgm:cxnLst>
    <dgm:cxn modelId="{9AAAE70F-A0A6-49E7-9CCA-EFEC9DBE22D7}" type="presOf" srcId="{BDDA09CD-443C-480F-AF80-617140A8031F}" destId="{63D4A0EB-C88D-4822-A5FE-6B02A8DD49F3}" srcOrd="0" destOrd="0" presId="urn:microsoft.com/office/officeart/2005/8/layout/process2"/>
    <dgm:cxn modelId="{57782E11-B929-469E-969A-AB05240B678E}" type="presOf" srcId="{E1B9B085-2B59-408A-89A9-CB796D744FA4}" destId="{4D3696CA-46A3-49FD-AFD5-B8739711B957}" srcOrd="0" destOrd="0" presId="urn:microsoft.com/office/officeart/2005/8/layout/process2"/>
    <dgm:cxn modelId="{A59C4963-6A13-40A4-A26D-CFBD49ECB2F5}" type="presOf" srcId="{5D4361BD-D4F9-489A-ADCF-BCADF4A10E97}" destId="{1FF251D3-82E4-43F8-84B8-4126C4835C71}" srcOrd="0" destOrd="0" presId="urn:microsoft.com/office/officeart/2005/8/layout/process2"/>
    <dgm:cxn modelId="{9D3F3845-4DF0-4516-8024-E900B4C9ACDD}" type="presOf" srcId="{B965CF7E-DCED-4FB6-9929-FB647F87041D}" destId="{43256E43-EA6C-4AD0-ABFA-DBAE1DAEC6BA}" srcOrd="0" destOrd="0" presId="urn:microsoft.com/office/officeart/2005/8/layout/process2"/>
    <dgm:cxn modelId="{55921D75-40AB-4E33-A536-E4D7599E825E}" srcId="{BDDA09CD-443C-480F-AF80-617140A8031F}" destId="{E1B9B085-2B59-408A-89A9-CB796D744FA4}" srcOrd="0" destOrd="0" parTransId="{7FF4F3D0-244B-4526-A962-1583E26FE581}" sibTransId="{5D4361BD-D4F9-489A-ADCF-BCADF4A10E97}"/>
    <dgm:cxn modelId="{3ADFD75A-8164-4E45-B79F-1B003A9F7B28}" srcId="{BDDA09CD-443C-480F-AF80-617140A8031F}" destId="{394CB859-6DFB-45EB-A9F4-136E4F1401DF}" srcOrd="1" destOrd="0" parTransId="{8C5F8F4C-B570-4341-848F-26B489998930}" sibTransId="{BCE8F2F9-CBA5-487C-B381-83F2A2569664}"/>
    <dgm:cxn modelId="{BDBD3298-5C54-46CB-AAC2-4B1855B3BA0E}" type="presOf" srcId="{5D4361BD-D4F9-489A-ADCF-BCADF4A10E97}" destId="{3846474C-7D9C-40EC-A583-602FF0A7C571}" srcOrd="1" destOrd="0" presId="urn:microsoft.com/office/officeart/2005/8/layout/process2"/>
    <dgm:cxn modelId="{7D0F80A4-9211-4E94-84F8-FC4B03AEF86F}" type="presOf" srcId="{BCE8F2F9-CBA5-487C-B381-83F2A2569664}" destId="{0AA1DE22-7507-4F5F-9383-ED44A8611FD7}" srcOrd="0" destOrd="0" presId="urn:microsoft.com/office/officeart/2005/8/layout/process2"/>
    <dgm:cxn modelId="{81D919A5-8C8A-42C4-8819-D6FBD386F98C}" type="presOf" srcId="{394CB859-6DFB-45EB-A9F4-136E4F1401DF}" destId="{24921A94-B496-4358-BC7F-AD81163C5EE7}" srcOrd="0" destOrd="0" presId="urn:microsoft.com/office/officeart/2005/8/layout/process2"/>
    <dgm:cxn modelId="{479BCEF7-7DBF-49CC-BECA-E00F77D4F61A}" type="presOf" srcId="{BCE8F2F9-CBA5-487C-B381-83F2A2569664}" destId="{A258401F-5E49-4FA0-914F-79FDEBEDEAB2}" srcOrd="1" destOrd="0" presId="urn:microsoft.com/office/officeart/2005/8/layout/process2"/>
    <dgm:cxn modelId="{299F5DFA-73EA-4E57-868F-437F0FC397E1}" srcId="{BDDA09CD-443C-480F-AF80-617140A8031F}" destId="{B965CF7E-DCED-4FB6-9929-FB647F87041D}" srcOrd="2" destOrd="0" parTransId="{DA589D45-78BF-4F19-B6E8-B2D8800D1111}" sibTransId="{01143C3A-FD99-4422-BC21-9C96AFA1EB6C}"/>
    <dgm:cxn modelId="{D4635162-1DBC-466D-9D7C-A4C999F28533}" type="presParOf" srcId="{63D4A0EB-C88D-4822-A5FE-6B02A8DD49F3}" destId="{4D3696CA-46A3-49FD-AFD5-B8739711B957}" srcOrd="0" destOrd="0" presId="urn:microsoft.com/office/officeart/2005/8/layout/process2"/>
    <dgm:cxn modelId="{8CE7CDF8-DFB2-462B-AD67-736B20C7A20A}" type="presParOf" srcId="{63D4A0EB-C88D-4822-A5FE-6B02A8DD49F3}" destId="{1FF251D3-82E4-43F8-84B8-4126C4835C71}" srcOrd="1" destOrd="0" presId="urn:microsoft.com/office/officeart/2005/8/layout/process2"/>
    <dgm:cxn modelId="{FFA27BDE-27F6-4A04-8F08-9BC8B0DD5D24}" type="presParOf" srcId="{1FF251D3-82E4-43F8-84B8-4126C4835C71}" destId="{3846474C-7D9C-40EC-A583-602FF0A7C571}" srcOrd="0" destOrd="0" presId="urn:microsoft.com/office/officeart/2005/8/layout/process2"/>
    <dgm:cxn modelId="{EFD87B79-ACE8-4F0F-B032-420B51D7F3A2}" type="presParOf" srcId="{63D4A0EB-C88D-4822-A5FE-6B02A8DD49F3}" destId="{24921A94-B496-4358-BC7F-AD81163C5EE7}" srcOrd="2" destOrd="0" presId="urn:microsoft.com/office/officeart/2005/8/layout/process2"/>
    <dgm:cxn modelId="{B8D0063A-642F-4D58-9CA3-30C63161C79B}" type="presParOf" srcId="{63D4A0EB-C88D-4822-A5FE-6B02A8DD49F3}" destId="{0AA1DE22-7507-4F5F-9383-ED44A8611FD7}" srcOrd="3" destOrd="0" presId="urn:microsoft.com/office/officeart/2005/8/layout/process2"/>
    <dgm:cxn modelId="{79726E8C-E393-4312-96CA-272EFF736DD0}" type="presParOf" srcId="{0AA1DE22-7507-4F5F-9383-ED44A8611FD7}" destId="{A258401F-5E49-4FA0-914F-79FDEBEDEAB2}" srcOrd="0" destOrd="0" presId="urn:microsoft.com/office/officeart/2005/8/layout/process2"/>
    <dgm:cxn modelId="{1D9DC4B6-691E-4E1A-8F70-387CDC2B69DE}" type="presParOf" srcId="{63D4A0EB-C88D-4822-A5FE-6B02A8DD49F3}" destId="{43256E43-EA6C-4AD0-ABFA-DBAE1DAEC6B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2509A0-A575-4E9F-8C0A-FA32DFB19B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BF9368-6C4D-4155-ACBD-94A6471A1F5D}">
      <dgm:prSet phldrT="[Text]"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Elective Rotations </a:t>
          </a:r>
          <a:endParaRPr lang="en-US"/>
        </a:p>
      </dgm:t>
    </dgm:pt>
    <dgm:pt modelId="{55E8EE95-5657-4080-A929-DEDFAAAD645E}" type="parTrans" cxnId="{8A3C9433-972D-4B83-A550-731A47E94E9F}">
      <dgm:prSet/>
      <dgm:spPr/>
      <dgm:t>
        <a:bodyPr/>
        <a:lstStyle/>
        <a:p>
          <a:endParaRPr lang="en-US"/>
        </a:p>
      </dgm:t>
    </dgm:pt>
    <dgm:pt modelId="{562ADAD2-6281-4176-8CAD-C0DA6597F3D0}" type="sibTrans" cxnId="{8A3C9433-972D-4B83-A550-731A47E94E9F}">
      <dgm:prSet/>
      <dgm:spPr/>
      <dgm:t>
        <a:bodyPr/>
        <a:lstStyle/>
        <a:p>
          <a:endParaRPr lang="en-US"/>
        </a:p>
      </dgm:t>
    </dgm:pt>
    <dgm:pt modelId="{2D495510-8CAC-448C-82C3-A9DCF1E96C27}">
      <dgm:prSet phldrT="[Text]"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Specialty Pharmacy </a:t>
          </a:r>
          <a:endParaRPr lang="en-US"/>
        </a:p>
      </dgm:t>
    </dgm:pt>
    <dgm:pt modelId="{4A91D719-6087-44E7-887D-17CE911DDED0}" type="parTrans" cxnId="{CE4B3512-480F-4F0A-A6E4-633B490E85B4}">
      <dgm:prSet/>
      <dgm:spPr/>
      <dgm:t>
        <a:bodyPr/>
        <a:lstStyle/>
        <a:p>
          <a:endParaRPr lang="en-US"/>
        </a:p>
      </dgm:t>
    </dgm:pt>
    <dgm:pt modelId="{97845F47-6EEE-407D-A4DB-859898E71D74}" type="sibTrans" cxnId="{CE4B3512-480F-4F0A-A6E4-633B490E85B4}">
      <dgm:prSet/>
      <dgm:spPr/>
      <dgm:t>
        <a:bodyPr/>
        <a:lstStyle/>
        <a:p>
          <a:endParaRPr lang="en-US"/>
        </a:p>
      </dgm:t>
    </dgm:pt>
    <dgm:pt modelId="{ECD7B366-BE1B-4837-9283-115B30D7472C}">
      <dgm:prSet phldrT="[Text]"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Internal Medicine/Precepting</a:t>
          </a:r>
          <a:endParaRPr lang="en-US"/>
        </a:p>
      </dgm:t>
    </dgm:pt>
    <dgm:pt modelId="{51B7395C-70B2-4E56-8BD6-CB273877A8EA}" type="parTrans" cxnId="{6EA7F153-1883-406D-B318-61FDC04CAC04}">
      <dgm:prSet/>
      <dgm:spPr/>
      <dgm:t>
        <a:bodyPr/>
        <a:lstStyle/>
        <a:p>
          <a:endParaRPr lang="en-US"/>
        </a:p>
      </dgm:t>
    </dgm:pt>
    <dgm:pt modelId="{1A93DA23-DC9C-4A3D-B57B-2F8DACAB78A5}" type="sibTrans" cxnId="{6EA7F153-1883-406D-B318-61FDC04CAC04}">
      <dgm:prSet/>
      <dgm:spPr/>
      <dgm:t>
        <a:bodyPr/>
        <a:lstStyle/>
        <a:p>
          <a:endParaRPr lang="en-US"/>
        </a:p>
      </dgm:t>
    </dgm:pt>
    <dgm:pt modelId="{05FD9AEC-E1ED-40BA-AF7C-EE2DC88BB56C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Emergency Medicine</a:t>
          </a:r>
        </a:p>
      </dgm:t>
    </dgm:pt>
    <dgm:pt modelId="{40E6DF4B-F03D-4CB5-834B-3B673CA4AC74}" type="parTrans" cxnId="{5DB173DB-1BDC-4AF8-A2F6-3A2CCFFA3FF2}">
      <dgm:prSet/>
      <dgm:spPr/>
    </dgm:pt>
    <dgm:pt modelId="{4BE5D6F5-5336-4A65-93EE-ACC8306540C4}" type="sibTrans" cxnId="{5DB173DB-1BDC-4AF8-A2F6-3A2CCFFA3FF2}">
      <dgm:prSet/>
      <dgm:spPr/>
    </dgm:pt>
    <dgm:pt modelId="{B553CF93-665E-4E8E-AAE7-EBC9EE73B0B8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Other experiences may be tailored based on resident interests </a:t>
          </a:r>
        </a:p>
      </dgm:t>
    </dgm:pt>
    <dgm:pt modelId="{85996A2C-295D-4942-8FE0-4094571BFD45}" type="parTrans" cxnId="{D7DE92DE-AC8A-4962-AE55-F85A6C0D5EC4}">
      <dgm:prSet/>
      <dgm:spPr/>
    </dgm:pt>
    <dgm:pt modelId="{286C1F90-0618-4499-A40C-17ABC8F70CF5}" type="sibTrans" cxnId="{D7DE92DE-AC8A-4962-AE55-F85A6C0D5EC4}">
      <dgm:prSet/>
      <dgm:spPr/>
    </dgm:pt>
    <dgm:pt modelId="{FF923C8F-A54A-428D-BD48-E6A41206CB2D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Longitudinal experiences </a:t>
          </a:r>
        </a:p>
      </dgm:t>
    </dgm:pt>
    <dgm:pt modelId="{5FED6EEF-370E-4E55-AC01-650B70E6DEEA}" type="parTrans" cxnId="{1D79E73E-1803-405F-B467-7904D1540B21}">
      <dgm:prSet/>
      <dgm:spPr/>
    </dgm:pt>
    <dgm:pt modelId="{EE4A719D-5FA7-4F04-B887-2FC1A1B33C37}" type="sibTrans" cxnId="{1D79E73E-1803-405F-B467-7904D1540B21}">
      <dgm:prSet/>
      <dgm:spPr/>
    </dgm:pt>
    <dgm:pt modelId="{5EF9D6BB-3AA9-4906-A71A-5F259E9C4AEE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Research</a:t>
          </a:r>
        </a:p>
      </dgm:t>
    </dgm:pt>
    <dgm:pt modelId="{D6C6FBD4-AD37-4DCC-9B6A-E5A93094D314}" type="parTrans" cxnId="{479A0F2F-A6FB-461C-A4C4-F4319CAB5D9C}">
      <dgm:prSet/>
      <dgm:spPr/>
    </dgm:pt>
    <dgm:pt modelId="{9D8FDE1D-AF56-4EEA-B549-E19C057A5406}" type="sibTrans" cxnId="{479A0F2F-A6FB-461C-A4C4-F4319CAB5D9C}">
      <dgm:prSet/>
      <dgm:spPr/>
    </dgm:pt>
    <dgm:pt modelId="{0294DA21-3077-4A08-ABB9-C875BF378B1C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ID Journal Clubs (local and state presentations) </a:t>
          </a:r>
        </a:p>
      </dgm:t>
    </dgm:pt>
    <dgm:pt modelId="{2B8BBA8B-29BB-49C6-AC1F-FBBE4E78F9FB}" type="parTrans" cxnId="{BAE3D6A2-A6CE-48DC-81CA-931194B884A4}">
      <dgm:prSet/>
      <dgm:spPr/>
    </dgm:pt>
    <dgm:pt modelId="{5C5E221E-8CA3-408D-B187-BE1CCC93D92C}" type="sibTrans" cxnId="{BAE3D6A2-A6CE-48DC-81CA-931194B884A4}">
      <dgm:prSet/>
      <dgm:spPr/>
    </dgm:pt>
    <dgm:pt modelId="{7921A347-6DAF-4C40-B1CA-FFA54E704ADB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Staffing (Med surg floor  clinical every 3rd weekend)</a:t>
          </a:r>
        </a:p>
      </dgm:t>
    </dgm:pt>
    <dgm:pt modelId="{4F27D2AA-F23E-40CE-84BF-61B677A3AA17}" type="parTrans" cxnId="{3DA1DFE3-9A4E-48FE-9B36-B3D92E8AD773}">
      <dgm:prSet/>
      <dgm:spPr/>
    </dgm:pt>
    <dgm:pt modelId="{0C0AFB55-808C-4575-9485-BD0CFBA45852}" type="sibTrans" cxnId="{3DA1DFE3-9A4E-48FE-9B36-B3D92E8AD773}">
      <dgm:prSet/>
      <dgm:spPr/>
    </dgm:pt>
    <dgm:pt modelId="{66EE214E-2BEF-4D6D-B1AF-719D336C85BB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Formalized mentor program</a:t>
          </a:r>
        </a:p>
      </dgm:t>
    </dgm:pt>
    <dgm:pt modelId="{7039BEA1-29E7-4449-B740-A5FC36121B57}" type="parTrans" cxnId="{A6C6D41D-C999-452D-852B-9B58CDBAFE4A}">
      <dgm:prSet/>
      <dgm:spPr/>
    </dgm:pt>
    <dgm:pt modelId="{D20E74E4-FA0D-48B2-B75B-D2B5014C24F4}" type="sibTrans" cxnId="{A6C6D41D-C999-452D-852B-9B58CDBAFE4A}">
      <dgm:prSet/>
      <dgm:spPr/>
    </dgm:pt>
    <dgm:pt modelId="{9164D3BB-061D-4EDC-9CCD-11CCBA86C825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CE presentation  </a:t>
          </a:r>
          <a:endParaRPr lang="en-US"/>
        </a:p>
      </dgm:t>
    </dgm:pt>
    <dgm:pt modelId="{4F307669-2547-4397-A2FA-6BEE016C6CF3}" type="parTrans" cxnId="{7CE0CE56-4941-477F-8C32-2FCCEFFFFF58}">
      <dgm:prSet/>
      <dgm:spPr/>
    </dgm:pt>
    <dgm:pt modelId="{5658AB85-8112-4898-84A4-14E726020340}" type="sibTrans" cxnId="{7CE0CE56-4941-477F-8C32-2FCCEFFFFF58}">
      <dgm:prSet/>
      <dgm:spPr/>
    </dgm:pt>
    <dgm:pt modelId="{45F2F980-2981-4A04-B698-7D9796F9A6E3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Antimicrobial stewardship committee team member</a:t>
          </a:r>
        </a:p>
      </dgm:t>
    </dgm:pt>
    <dgm:pt modelId="{5435B088-046D-4F0A-9C21-4217217DE37E}" type="parTrans" cxnId="{E9436B52-189A-4DA8-8B90-C809F34FB1E8}">
      <dgm:prSet/>
      <dgm:spPr/>
    </dgm:pt>
    <dgm:pt modelId="{1061E6AA-F860-4A4D-87C6-EDC37EDD6A44}" type="sibTrans" cxnId="{E9436B52-189A-4DA8-8B90-C809F34FB1E8}">
      <dgm:prSet/>
      <dgm:spPr/>
    </dgm:pt>
    <dgm:pt modelId="{F9FE24A4-E12E-4C88-BD66-AAA0B0F54BB4}">
      <dgm:prSet phldr="0"/>
      <dgm:spPr/>
      <dgm:t>
        <a:bodyPr/>
        <a:lstStyle/>
        <a:p>
          <a:pPr rtl="0"/>
          <a:r>
            <a:rPr lang="en-US">
              <a:latin typeface="Georgia Pro Cond Light" panose="020F0302020204030204"/>
            </a:rPr>
            <a:t>Teaching certificate (optional) </a:t>
          </a:r>
          <a:endParaRPr lang="en-US"/>
        </a:p>
      </dgm:t>
    </dgm:pt>
    <dgm:pt modelId="{3ECDB58B-3B92-4224-8FAD-D1C8FCCADDE7}" type="parTrans" cxnId="{038F726C-8870-4C67-9A1F-DE367C9B66C3}">
      <dgm:prSet/>
      <dgm:spPr/>
    </dgm:pt>
    <dgm:pt modelId="{08F977C5-BED8-45F5-831F-ED4D5993E2E7}" type="sibTrans" cxnId="{038F726C-8870-4C67-9A1F-DE367C9B66C3}">
      <dgm:prSet/>
      <dgm:spPr/>
    </dgm:pt>
    <dgm:pt modelId="{FEFEAD41-2314-4398-BC56-BB960368C59A}" type="pres">
      <dgm:prSet presAssocID="{552509A0-A575-4E9F-8C0A-FA32DFB19BED}" presName="linear" presStyleCnt="0">
        <dgm:presLayoutVars>
          <dgm:animLvl val="lvl"/>
          <dgm:resizeHandles val="exact"/>
        </dgm:presLayoutVars>
      </dgm:prSet>
      <dgm:spPr/>
    </dgm:pt>
    <dgm:pt modelId="{BA06BE6C-7E65-457D-9745-25971DAAD1F4}" type="pres">
      <dgm:prSet presAssocID="{A9BF9368-6C4D-4155-ACBD-94A6471A1F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44D04CA-8353-4702-94F1-F729E60D5397}" type="pres">
      <dgm:prSet presAssocID="{A9BF9368-6C4D-4155-ACBD-94A6471A1F5D}" presName="childText" presStyleLbl="revTx" presStyleIdx="0" presStyleCnt="2">
        <dgm:presLayoutVars>
          <dgm:bulletEnabled val="1"/>
        </dgm:presLayoutVars>
      </dgm:prSet>
      <dgm:spPr/>
    </dgm:pt>
    <dgm:pt modelId="{608EACE2-4D2C-4249-9320-56FD76CD4494}" type="pres">
      <dgm:prSet presAssocID="{FF923C8F-A54A-428D-BD48-E6A41206CB2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5C9F20B-B5DD-4592-A30B-F2F362B2E0C4}" type="pres">
      <dgm:prSet presAssocID="{FF923C8F-A54A-428D-BD48-E6A41206CB2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E4B3512-480F-4F0A-A6E4-633B490E85B4}" srcId="{A9BF9368-6C4D-4155-ACBD-94A6471A1F5D}" destId="{2D495510-8CAC-448C-82C3-A9DCF1E96C27}" srcOrd="0" destOrd="0" parTransId="{4A91D719-6087-44E7-887D-17CE911DDED0}" sibTransId="{97845F47-6EEE-407D-A4DB-859898E71D74}"/>
    <dgm:cxn modelId="{A6C6D41D-C999-452D-852B-9B58CDBAFE4A}" srcId="{FF923C8F-A54A-428D-BD48-E6A41206CB2D}" destId="{66EE214E-2BEF-4D6D-B1AF-719D336C85BB}" srcOrd="4" destOrd="0" parTransId="{7039BEA1-29E7-4449-B740-A5FC36121B57}" sibTransId="{D20E74E4-FA0D-48B2-B75B-D2B5014C24F4}"/>
    <dgm:cxn modelId="{032A8F20-DFBB-440F-BF21-C2C5F76F0F31}" type="presOf" srcId="{0294DA21-3077-4A08-ABB9-C875BF378B1C}" destId="{65C9F20B-B5DD-4592-A30B-F2F362B2E0C4}" srcOrd="0" destOrd="1" presId="urn:microsoft.com/office/officeart/2005/8/layout/vList2"/>
    <dgm:cxn modelId="{13E25324-0869-422F-8889-727F9A5CBA8D}" type="presOf" srcId="{A9BF9368-6C4D-4155-ACBD-94A6471A1F5D}" destId="{BA06BE6C-7E65-457D-9745-25971DAAD1F4}" srcOrd="0" destOrd="0" presId="urn:microsoft.com/office/officeart/2005/8/layout/vList2"/>
    <dgm:cxn modelId="{479A0F2F-A6FB-461C-A4C4-F4319CAB5D9C}" srcId="{FF923C8F-A54A-428D-BD48-E6A41206CB2D}" destId="{5EF9D6BB-3AA9-4906-A71A-5F259E9C4AEE}" srcOrd="0" destOrd="0" parTransId="{D6C6FBD4-AD37-4DCC-9B6A-E5A93094D314}" sibTransId="{9D8FDE1D-AF56-4EEA-B549-E19C057A5406}"/>
    <dgm:cxn modelId="{903F0432-CF44-43D9-BE3D-FABCCDD573D6}" type="presOf" srcId="{552509A0-A575-4E9F-8C0A-FA32DFB19BED}" destId="{FEFEAD41-2314-4398-BC56-BB960368C59A}" srcOrd="0" destOrd="0" presId="urn:microsoft.com/office/officeart/2005/8/layout/vList2"/>
    <dgm:cxn modelId="{8A3C9433-972D-4B83-A550-731A47E94E9F}" srcId="{552509A0-A575-4E9F-8C0A-FA32DFB19BED}" destId="{A9BF9368-6C4D-4155-ACBD-94A6471A1F5D}" srcOrd="0" destOrd="0" parTransId="{55E8EE95-5657-4080-A929-DEDFAAAD645E}" sibTransId="{562ADAD2-6281-4176-8CAD-C0DA6597F3D0}"/>
    <dgm:cxn modelId="{93E3C137-AA54-4937-9D64-C112AB28634B}" type="presOf" srcId="{5EF9D6BB-3AA9-4906-A71A-5F259E9C4AEE}" destId="{65C9F20B-B5DD-4592-A30B-F2F362B2E0C4}" srcOrd="0" destOrd="0" presId="urn:microsoft.com/office/officeart/2005/8/layout/vList2"/>
    <dgm:cxn modelId="{1D79E73E-1803-405F-B467-7904D1540B21}" srcId="{552509A0-A575-4E9F-8C0A-FA32DFB19BED}" destId="{FF923C8F-A54A-428D-BD48-E6A41206CB2D}" srcOrd="1" destOrd="0" parTransId="{5FED6EEF-370E-4E55-AC01-650B70E6DEEA}" sibTransId="{EE4A719D-5FA7-4F04-B887-2FC1A1B33C37}"/>
    <dgm:cxn modelId="{61A4BB40-7DCA-48CA-97C7-E3F45B93AD4E}" type="presOf" srcId="{05FD9AEC-E1ED-40BA-AF7C-EE2DC88BB56C}" destId="{444D04CA-8353-4702-94F1-F729E60D5397}" srcOrd="0" destOrd="2" presId="urn:microsoft.com/office/officeart/2005/8/layout/vList2"/>
    <dgm:cxn modelId="{1EBBE664-2392-4FE3-9BB3-9FB7BA8536BB}" type="presOf" srcId="{F9FE24A4-E12E-4C88-BD66-AAA0B0F54BB4}" destId="{65C9F20B-B5DD-4592-A30B-F2F362B2E0C4}" srcOrd="0" destOrd="5" presId="urn:microsoft.com/office/officeart/2005/8/layout/vList2"/>
    <dgm:cxn modelId="{038F726C-8870-4C67-9A1F-DE367C9B66C3}" srcId="{FF923C8F-A54A-428D-BD48-E6A41206CB2D}" destId="{F9FE24A4-E12E-4C88-BD66-AAA0B0F54BB4}" srcOrd="5" destOrd="0" parTransId="{3ECDB58B-3B92-4224-8FAD-D1C8FCCADDE7}" sibTransId="{08F977C5-BED8-45F5-831F-ED4D5993E2E7}"/>
    <dgm:cxn modelId="{E9436B52-189A-4DA8-8B90-C809F34FB1E8}" srcId="{FF923C8F-A54A-428D-BD48-E6A41206CB2D}" destId="{45F2F980-2981-4A04-B698-7D9796F9A6E3}" srcOrd="6" destOrd="0" parTransId="{5435B088-046D-4F0A-9C21-4217217DE37E}" sibTransId="{1061E6AA-F860-4A4D-87C6-EDC37EDD6A44}"/>
    <dgm:cxn modelId="{6EA7F153-1883-406D-B318-61FDC04CAC04}" srcId="{A9BF9368-6C4D-4155-ACBD-94A6471A1F5D}" destId="{ECD7B366-BE1B-4837-9283-115B30D7472C}" srcOrd="1" destOrd="0" parTransId="{51B7395C-70B2-4E56-8BD6-CB273877A8EA}" sibTransId="{1A93DA23-DC9C-4A3D-B57B-2F8DACAB78A5}"/>
    <dgm:cxn modelId="{7CE0CE56-4941-477F-8C32-2FCCEFFFFF58}" srcId="{FF923C8F-A54A-428D-BD48-E6A41206CB2D}" destId="{9164D3BB-061D-4EDC-9CCD-11CCBA86C825}" srcOrd="3" destOrd="0" parTransId="{4F307669-2547-4397-A2FA-6BEE016C6CF3}" sibTransId="{5658AB85-8112-4898-84A4-14E726020340}"/>
    <dgm:cxn modelId="{7B58C484-7C28-4A91-A79F-B509B82CA863}" type="presOf" srcId="{9164D3BB-061D-4EDC-9CCD-11CCBA86C825}" destId="{65C9F20B-B5DD-4592-A30B-F2F362B2E0C4}" srcOrd="0" destOrd="3" presId="urn:microsoft.com/office/officeart/2005/8/layout/vList2"/>
    <dgm:cxn modelId="{C8B9E088-3228-4F3D-B9C7-D14F99733354}" type="presOf" srcId="{FF923C8F-A54A-428D-BD48-E6A41206CB2D}" destId="{608EACE2-4D2C-4249-9320-56FD76CD4494}" srcOrd="0" destOrd="0" presId="urn:microsoft.com/office/officeart/2005/8/layout/vList2"/>
    <dgm:cxn modelId="{87BEEA94-C62E-4950-A18E-846AFD09F6E6}" type="presOf" srcId="{2D495510-8CAC-448C-82C3-A9DCF1E96C27}" destId="{444D04CA-8353-4702-94F1-F729E60D5397}" srcOrd="0" destOrd="0" presId="urn:microsoft.com/office/officeart/2005/8/layout/vList2"/>
    <dgm:cxn modelId="{BAE3D6A2-A6CE-48DC-81CA-931194B884A4}" srcId="{FF923C8F-A54A-428D-BD48-E6A41206CB2D}" destId="{0294DA21-3077-4A08-ABB9-C875BF378B1C}" srcOrd="1" destOrd="0" parTransId="{2B8BBA8B-29BB-49C6-AC1F-FBBE4E78F9FB}" sibTransId="{5C5E221E-8CA3-408D-B187-BE1CCC93D92C}"/>
    <dgm:cxn modelId="{CE9303AA-A175-4A87-8F32-5903B46C24EB}" type="presOf" srcId="{ECD7B366-BE1B-4837-9283-115B30D7472C}" destId="{444D04CA-8353-4702-94F1-F729E60D5397}" srcOrd="0" destOrd="1" presId="urn:microsoft.com/office/officeart/2005/8/layout/vList2"/>
    <dgm:cxn modelId="{AA3145C0-F947-4E9E-8F16-47F34BD498A6}" type="presOf" srcId="{B553CF93-665E-4E8E-AAE7-EBC9EE73B0B8}" destId="{444D04CA-8353-4702-94F1-F729E60D5397}" srcOrd="0" destOrd="3" presId="urn:microsoft.com/office/officeart/2005/8/layout/vList2"/>
    <dgm:cxn modelId="{19FD55D3-BE94-4E70-8AEF-CC366DC80A2E}" type="presOf" srcId="{45F2F980-2981-4A04-B698-7D9796F9A6E3}" destId="{65C9F20B-B5DD-4592-A30B-F2F362B2E0C4}" srcOrd="0" destOrd="6" presId="urn:microsoft.com/office/officeart/2005/8/layout/vList2"/>
    <dgm:cxn modelId="{5DB173DB-1BDC-4AF8-A2F6-3A2CCFFA3FF2}" srcId="{A9BF9368-6C4D-4155-ACBD-94A6471A1F5D}" destId="{05FD9AEC-E1ED-40BA-AF7C-EE2DC88BB56C}" srcOrd="2" destOrd="0" parTransId="{40E6DF4B-F03D-4CB5-834B-3B673CA4AC74}" sibTransId="{4BE5D6F5-5336-4A65-93EE-ACC8306540C4}"/>
    <dgm:cxn modelId="{D7DE92DE-AC8A-4962-AE55-F85A6C0D5EC4}" srcId="{A9BF9368-6C4D-4155-ACBD-94A6471A1F5D}" destId="{B553CF93-665E-4E8E-AAE7-EBC9EE73B0B8}" srcOrd="3" destOrd="0" parTransId="{85996A2C-295D-4942-8FE0-4094571BFD45}" sibTransId="{286C1F90-0618-4499-A40C-17ABC8F70CF5}"/>
    <dgm:cxn modelId="{3DA1DFE3-9A4E-48FE-9B36-B3D92E8AD773}" srcId="{FF923C8F-A54A-428D-BD48-E6A41206CB2D}" destId="{7921A347-6DAF-4C40-B1CA-FFA54E704ADB}" srcOrd="2" destOrd="0" parTransId="{4F27D2AA-F23E-40CE-84BF-61B677A3AA17}" sibTransId="{0C0AFB55-808C-4575-9485-BD0CFBA45852}"/>
    <dgm:cxn modelId="{631A30F6-BEF2-4E43-A9C4-9E0D65563102}" type="presOf" srcId="{66EE214E-2BEF-4D6D-B1AF-719D336C85BB}" destId="{65C9F20B-B5DD-4592-A30B-F2F362B2E0C4}" srcOrd="0" destOrd="4" presId="urn:microsoft.com/office/officeart/2005/8/layout/vList2"/>
    <dgm:cxn modelId="{E08ECFF7-4341-4544-AF46-9E8926810CFF}" type="presOf" srcId="{7921A347-6DAF-4C40-B1CA-FFA54E704ADB}" destId="{65C9F20B-B5DD-4592-A30B-F2F362B2E0C4}" srcOrd="0" destOrd="2" presId="urn:microsoft.com/office/officeart/2005/8/layout/vList2"/>
    <dgm:cxn modelId="{7EBBDEEE-0F5D-430E-8DEA-B264CFF209D1}" type="presParOf" srcId="{FEFEAD41-2314-4398-BC56-BB960368C59A}" destId="{BA06BE6C-7E65-457D-9745-25971DAAD1F4}" srcOrd="0" destOrd="0" presId="urn:microsoft.com/office/officeart/2005/8/layout/vList2"/>
    <dgm:cxn modelId="{9F1A5467-27EF-496B-8D3D-9980B65DAF6B}" type="presParOf" srcId="{FEFEAD41-2314-4398-BC56-BB960368C59A}" destId="{444D04CA-8353-4702-94F1-F729E60D5397}" srcOrd="1" destOrd="0" presId="urn:microsoft.com/office/officeart/2005/8/layout/vList2"/>
    <dgm:cxn modelId="{54BD6D79-BEF2-4824-85A8-D45C8D8C9F0E}" type="presParOf" srcId="{FEFEAD41-2314-4398-BC56-BB960368C59A}" destId="{608EACE2-4D2C-4249-9320-56FD76CD4494}" srcOrd="2" destOrd="0" presId="urn:microsoft.com/office/officeart/2005/8/layout/vList2"/>
    <dgm:cxn modelId="{E84A92D7-A434-429A-9FC3-DA5E9DB77649}" type="presParOf" srcId="{FEFEAD41-2314-4398-BC56-BB960368C59A}" destId="{65C9F20B-B5DD-4592-A30B-F2F362B2E0C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C9EA1C-05C2-483D-9F8C-E2FB655A3C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6F4EE8-86E4-4773-93B7-D149ECABA0B2}">
      <dgm:prSet phldrT="[Text]" phldr="0"/>
      <dgm:spPr/>
      <dgm:t>
        <a:bodyPr/>
        <a:lstStyle/>
        <a:p>
          <a:pPr rtl="0"/>
          <a:r>
            <a:rPr lang="en-US" b="1">
              <a:latin typeface="Speak Pro"/>
            </a:rPr>
            <a:t>Required Rotations</a:t>
          </a:r>
        </a:p>
      </dgm:t>
    </dgm:pt>
    <dgm:pt modelId="{640E6A7C-D14D-41F6-A960-D1590BFF27B5}" type="parTrans" cxnId="{00C58F87-9B34-483C-8D56-0365A4BF8DDD}">
      <dgm:prSet/>
      <dgm:spPr/>
      <dgm:t>
        <a:bodyPr/>
        <a:lstStyle/>
        <a:p>
          <a:endParaRPr lang="en-US"/>
        </a:p>
      </dgm:t>
    </dgm:pt>
    <dgm:pt modelId="{78AD89AC-D799-4AA8-977A-CE18A2DF36E2}" type="sibTrans" cxnId="{00C58F87-9B34-483C-8D56-0365A4BF8DDD}">
      <dgm:prSet/>
      <dgm:spPr/>
      <dgm:t>
        <a:bodyPr/>
        <a:lstStyle/>
        <a:p>
          <a:endParaRPr lang="en-US"/>
        </a:p>
      </dgm:t>
    </dgm:pt>
    <dgm:pt modelId="{20DF326B-0511-4805-8109-59D8142A8423}">
      <dgm:prSet phldrT="[Text]" phldr="0"/>
      <dgm:spPr/>
      <dgm:t>
        <a:bodyPr/>
        <a:lstStyle/>
        <a:p>
          <a:pPr rtl="0"/>
          <a:r>
            <a:rPr lang="en-US">
              <a:latin typeface="Speak Pro"/>
            </a:rPr>
            <a:t>Outpatient Malignant Hematology</a:t>
          </a:r>
        </a:p>
      </dgm:t>
    </dgm:pt>
    <dgm:pt modelId="{00B17E2B-6D3E-42C8-A03A-0734D8745B77}" type="parTrans" cxnId="{1008F698-DE98-46FF-AA1B-F22A34B67161}">
      <dgm:prSet/>
      <dgm:spPr/>
      <dgm:t>
        <a:bodyPr/>
        <a:lstStyle/>
        <a:p>
          <a:endParaRPr lang="en-US"/>
        </a:p>
      </dgm:t>
    </dgm:pt>
    <dgm:pt modelId="{F4A7E5FF-9949-4801-9A21-633E7405DAA6}" type="sibTrans" cxnId="{1008F698-DE98-46FF-AA1B-F22A34B67161}">
      <dgm:prSet/>
      <dgm:spPr/>
      <dgm:t>
        <a:bodyPr/>
        <a:lstStyle/>
        <a:p>
          <a:endParaRPr lang="en-US"/>
        </a:p>
      </dgm:t>
    </dgm:pt>
    <dgm:pt modelId="{576CB911-6F8A-4D9F-8B64-4E6D5DF9ECCE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Breast Cancer Clinic </a:t>
          </a:r>
        </a:p>
      </dgm:t>
    </dgm:pt>
    <dgm:pt modelId="{0695300C-A100-417B-BB40-F61375F08AAF}" type="parTrans" cxnId="{74C9BBC1-5053-419A-8FAA-B16C9976E948}">
      <dgm:prSet/>
      <dgm:spPr/>
    </dgm:pt>
    <dgm:pt modelId="{BEEE2D4B-7EAE-4554-A927-FFDFFD0F7A0C}" type="sibTrans" cxnId="{74C9BBC1-5053-419A-8FAA-B16C9976E948}">
      <dgm:prSet/>
      <dgm:spPr/>
    </dgm:pt>
    <dgm:pt modelId="{75B6A7A4-50C3-49DB-A811-9A256E2FA8A4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Lung Cancer</a:t>
          </a:r>
        </a:p>
      </dgm:t>
    </dgm:pt>
    <dgm:pt modelId="{FF0DE845-74AC-488D-A773-A2E7C012BC5E}" type="parTrans" cxnId="{31CA79FA-AE86-4E6D-9B2B-445D22BF72A3}">
      <dgm:prSet/>
      <dgm:spPr/>
    </dgm:pt>
    <dgm:pt modelId="{F3BBC740-1D36-45E0-936B-767D7868B7BE}" type="sibTrans" cxnId="{31CA79FA-AE86-4E6D-9B2B-445D22BF72A3}">
      <dgm:prSet/>
      <dgm:spPr/>
    </dgm:pt>
    <dgm:pt modelId="{A1F26658-8539-4A58-976B-044957DDE488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GU Oncology</a:t>
          </a:r>
        </a:p>
      </dgm:t>
    </dgm:pt>
    <dgm:pt modelId="{8CE4F378-94F9-4308-9442-35CC9B3836A8}" type="parTrans" cxnId="{92189DFF-0366-4EE3-B5DD-43232F67E2BB}">
      <dgm:prSet/>
      <dgm:spPr/>
    </dgm:pt>
    <dgm:pt modelId="{312853FF-868C-479B-BD9C-777BBF25957C}" type="sibTrans" cxnId="{92189DFF-0366-4EE3-B5DD-43232F67E2BB}">
      <dgm:prSet/>
      <dgm:spPr/>
    </dgm:pt>
    <dgm:pt modelId="{80355D1F-D11C-440B-90F8-C2DD55BE5C07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GI Oncology </a:t>
          </a:r>
        </a:p>
      </dgm:t>
    </dgm:pt>
    <dgm:pt modelId="{96134272-5A27-4C30-82A4-B2C92A50CFF7}" type="parTrans" cxnId="{924A6059-D4E2-4823-9CD3-2050500CF8D5}">
      <dgm:prSet/>
      <dgm:spPr/>
    </dgm:pt>
    <dgm:pt modelId="{4B180863-6769-40D6-81C8-0B0FD68DB90E}" type="sibTrans" cxnId="{924A6059-D4E2-4823-9CD3-2050500CF8D5}">
      <dgm:prSet/>
      <dgm:spPr/>
    </dgm:pt>
    <dgm:pt modelId="{C9B022C7-A7A7-47A4-A141-828CAC02A4DF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Oncology Administration</a:t>
          </a:r>
        </a:p>
      </dgm:t>
    </dgm:pt>
    <dgm:pt modelId="{731DD40D-23EC-44FF-9725-8B7F221377D2}" type="parTrans" cxnId="{9282EAF9-9C71-4437-B84D-E66CB1E406D2}">
      <dgm:prSet/>
      <dgm:spPr/>
    </dgm:pt>
    <dgm:pt modelId="{A6E7A3A5-1A9F-4F51-91C1-5196AB207596}" type="sibTrans" cxnId="{9282EAF9-9C71-4437-B84D-E66CB1E406D2}">
      <dgm:prSet/>
      <dgm:spPr/>
    </dgm:pt>
    <dgm:pt modelId="{A30D15E0-5CC3-4FD3-8F19-39E9A9B20AB3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Pediatric Oncology (case based) </a:t>
          </a:r>
        </a:p>
      </dgm:t>
    </dgm:pt>
    <dgm:pt modelId="{22820B1A-999F-4FF7-B17C-F69C7CEAE0F3}" type="parTrans" cxnId="{17804CCB-8582-4656-9D78-5FCE23B61BD3}">
      <dgm:prSet/>
      <dgm:spPr/>
    </dgm:pt>
    <dgm:pt modelId="{1C0379F7-8356-414B-B624-AE106E7B5940}" type="sibTrans" cxnId="{17804CCB-8582-4656-9D78-5FCE23B61BD3}">
      <dgm:prSet/>
      <dgm:spPr/>
    </dgm:pt>
    <dgm:pt modelId="{1360C586-3258-492C-AAA6-5EA2020E9B22}">
      <dgm:prSet phldr="0"/>
      <dgm:spPr/>
      <dgm:t>
        <a:bodyPr/>
        <a:lstStyle/>
        <a:p>
          <a:pPr rtl="0"/>
          <a:r>
            <a:rPr lang="en-US" b="1">
              <a:latin typeface="Speak Pro"/>
            </a:rPr>
            <a:t>Elective Rotations</a:t>
          </a:r>
        </a:p>
      </dgm:t>
    </dgm:pt>
    <dgm:pt modelId="{87843C13-9BB2-4CA0-8578-627C8CDE0B50}" type="parTrans" cxnId="{25EB6A0C-74F0-4E73-B7BB-0054AC63152D}">
      <dgm:prSet/>
      <dgm:spPr/>
    </dgm:pt>
    <dgm:pt modelId="{CE7E2F50-D546-43D7-AED9-E3532C405BAE}" type="sibTrans" cxnId="{25EB6A0C-74F0-4E73-B7BB-0054AC63152D}">
      <dgm:prSet/>
      <dgm:spPr/>
    </dgm:pt>
    <dgm:pt modelId="{006D0569-4136-4244-81A7-FDCBB6EA168E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Gynecologic Oncology </a:t>
          </a:r>
        </a:p>
      </dgm:t>
    </dgm:pt>
    <dgm:pt modelId="{CA21493E-8C71-49FD-83EF-CDE033AFCA1E}" type="parTrans" cxnId="{34E72CF5-950F-4C91-9642-B71DE68714DC}">
      <dgm:prSet/>
      <dgm:spPr/>
    </dgm:pt>
    <dgm:pt modelId="{DA7F74F7-B90D-4B2E-A785-7EC775DE0915}" type="sibTrans" cxnId="{34E72CF5-950F-4C91-9642-B71DE68714DC}">
      <dgm:prSet/>
      <dgm:spPr/>
    </dgm:pt>
    <dgm:pt modelId="{5CB10474-5978-4165-B66F-02199362EC2E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Head and Neck Cancers</a:t>
          </a:r>
        </a:p>
      </dgm:t>
    </dgm:pt>
    <dgm:pt modelId="{3EF1CCA5-7B51-49DE-9328-BEE0E03688B6}" type="parTrans" cxnId="{31624A8D-D306-46C2-8C3F-F190D4928D37}">
      <dgm:prSet/>
      <dgm:spPr/>
    </dgm:pt>
    <dgm:pt modelId="{5454AD21-D5A3-45B7-AE71-A3E03370F173}" type="sibTrans" cxnId="{31624A8D-D306-46C2-8C3F-F190D4928D37}">
      <dgm:prSet/>
      <dgm:spPr/>
    </dgm:pt>
    <dgm:pt modelId="{6131491E-E782-4474-A799-204546F5ABFE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Neuro Oncology</a:t>
          </a:r>
        </a:p>
      </dgm:t>
    </dgm:pt>
    <dgm:pt modelId="{881599A6-13A5-40A9-AB45-77E800A21AB0}" type="parTrans" cxnId="{2C3580C0-4297-40B0-93B8-7849CF4D4EE6}">
      <dgm:prSet/>
      <dgm:spPr/>
    </dgm:pt>
    <dgm:pt modelId="{8A859A4B-BBEB-4EC2-85B2-542D2ABDCB91}" type="sibTrans" cxnId="{2C3580C0-4297-40B0-93B8-7849CF4D4EE6}">
      <dgm:prSet/>
      <dgm:spPr/>
    </dgm:pt>
    <dgm:pt modelId="{605A6F82-F45A-4EE1-9A08-759CCDB2063A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Oral Chemotherapy Clinic </a:t>
          </a:r>
          <a:endParaRPr lang="en-US"/>
        </a:p>
      </dgm:t>
    </dgm:pt>
    <dgm:pt modelId="{1DCD9FC9-7E55-426B-9816-CA00F26BFC48}" type="parTrans" cxnId="{F6A648B5-E6B4-47F1-A800-A8DB563E83E0}">
      <dgm:prSet/>
      <dgm:spPr/>
    </dgm:pt>
    <dgm:pt modelId="{C119CD5D-95FF-45D8-8E76-463DFF127AAC}" type="sibTrans" cxnId="{F6A648B5-E6B4-47F1-A800-A8DB563E83E0}">
      <dgm:prSet/>
      <dgm:spPr/>
    </dgm:pt>
    <dgm:pt modelId="{403134C6-4579-480D-8CEF-BDD5F0136E4D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Palliative Care</a:t>
          </a:r>
          <a:endParaRPr lang="en-US">
            <a:latin typeface="Georgia Pro Cond Light" panose="020F0302020204030204"/>
          </a:endParaRPr>
        </a:p>
      </dgm:t>
    </dgm:pt>
    <dgm:pt modelId="{54F32F62-7624-4035-91B3-4738B25EBE4D}" type="parTrans" cxnId="{A835F833-3F9B-4EC9-BCD4-0A4BCD06C7AB}">
      <dgm:prSet/>
      <dgm:spPr/>
    </dgm:pt>
    <dgm:pt modelId="{DFD8876E-2675-4497-BEB8-044BA6954CCA}" type="sibTrans" cxnId="{A835F833-3F9B-4EC9-BCD4-0A4BCD06C7AB}">
      <dgm:prSet/>
      <dgm:spPr/>
    </dgm:pt>
    <dgm:pt modelId="{BC6493F9-3EDC-4794-8E40-F1F54509D121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Nutrition Support </a:t>
          </a:r>
        </a:p>
      </dgm:t>
    </dgm:pt>
    <dgm:pt modelId="{86B3DAF4-4026-48D5-9FFB-6A8A4FAC1358}" type="parTrans" cxnId="{4631CBD8-06E5-42F9-8A9F-A5D90AF21643}">
      <dgm:prSet/>
      <dgm:spPr/>
    </dgm:pt>
    <dgm:pt modelId="{2DA2ACEC-1497-4147-AB7D-EB3A17D2B30A}" type="sibTrans" cxnId="{4631CBD8-06E5-42F9-8A9F-A5D90AF21643}">
      <dgm:prSet/>
      <dgm:spPr/>
    </dgm:pt>
    <dgm:pt modelId="{3F9E0D25-9203-40C9-8297-0A14D32F157E}">
      <dgm:prSet phldr="0"/>
      <dgm:spPr/>
      <dgm:t>
        <a:bodyPr/>
        <a:lstStyle/>
        <a:p>
          <a:pPr rtl="0"/>
          <a:r>
            <a:rPr lang="en-US">
              <a:latin typeface="Speak Pro"/>
            </a:rPr>
            <a:t>Acute Leukemia/Lymphoma &amp; BMT</a:t>
          </a:r>
        </a:p>
      </dgm:t>
    </dgm:pt>
    <dgm:pt modelId="{9D62A8A7-DB43-473D-9D08-9D7F95CFA911}" type="parTrans" cxnId="{9DD24F97-A8CC-4C08-A0D0-DC45B9B994F5}">
      <dgm:prSet/>
      <dgm:spPr/>
    </dgm:pt>
    <dgm:pt modelId="{3A3C90E3-0056-42CA-BCA1-80E8FD66BF10}" type="sibTrans" cxnId="{9DD24F97-A8CC-4C08-A0D0-DC45B9B994F5}">
      <dgm:prSet/>
      <dgm:spPr/>
    </dgm:pt>
    <dgm:pt modelId="{9311AB70-7A9C-42DB-92CD-5D7A7EAA1269}" type="pres">
      <dgm:prSet presAssocID="{F1C9EA1C-05C2-483D-9F8C-E2FB655A3C36}" presName="linear" presStyleCnt="0">
        <dgm:presLayoutVars>
          <dgm:animLvl val="lvl"/>
          <dgm:resizeHandles val="exact"/>
        </dgm:presLayoutVars>
      </dgm:prSet>
      <dgm:spPr/>
    </dgm:pt>
    <dgm:pt modelId="{CC992C48-AFC6-4053-93C8-406D97142F4C}" type="pres">
      <dgm:prSet presAssocID="{A96F4EE8-86E4-4773-93B7-D149ECABA0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48C4261-13D9-40E7-9CED-C9DD8F4CD38F}" type="pres">
      <dgm:prSet presAssocID="{A96F4EE8-86E4-4773-93B7-D149ECABA0B2}" presName="childText" presStyleLbl="revTx" presStyleIdx="0" presStyleCnt="2">
        <dgm:presLayoutVars>
          <dgm:bulletEnabled val="1"/>
        </dgm:presLayoutVars>
      </dgm:prSet>
      <dgm:spPr/>
    </dgm:pt>
    <dgm:pt modelId="{F0A471AB-01D4-435C-8E2F-2F46DBB708A6}" type="pres">
      <dgm:prSet presAssocID="{1360C586-3258-492C-AAA6-5EA2020E9B2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613E3EE-FFAC-4536-B656-FE03DC380262}" type="pres">
      <dgm:prSet presAssocID="{1360C586-3258-492C-AAA6-5EA2020E9B2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4230504-E16E-44C2-9DD3-5A9CD28D107F}" type="presOf" srcId="{20DF326B-0511-4805-8109-59D8142A8423}" destId="{E48C4261-13D9-40E7-9CED-C9DD8F4CD38F}" srcOrd="0" destOrd="0" presId="urn:microsoft.com/office/officeart/2005/8/layout/vList2"/>
    <dgm:cxn modelId="{86B05407-FE83-453A-8CEE-539A0D9C1663}" type="presOf" srcId="{BC6493F9-3EDC-4794-8E40-F1F54509D121}" destId="{D613E3EE-FFAC-4536-B656-FE03DC380262}" srcOrd="0" destOrd="5" presId="urn:microsoft.com/office/officeart/2005/8/layout/vList2"/>
    <dgm:cxn modelId="{25EB6A0C-74F0-4E73-B7BB-0054AC63152D}" srcId="{F1C9EA1C-05C2-483D-9F8C-E2FB655A3C36}" destId="{1360C586-3258-492C-AAA6-5EA2020E9B22}" srcOrd="1" destOrd="0" parTransId="{87843C13-9BB2-4CA0-8578-627C8CDE0B50}" sibTransId="{CE7E2F50-D546-43D7-AED9-E3532C405BAE}"/>
    <dgm:cxn modelId="{A0986131-2475-472C-8BA5-69AA887BF6EA}" type="presOf" srcId="{F1C9EA1C-05C2-483D-9F8C-E2FB655A3C36}" destId="{9311AB70-7A9C-42DB-92CD-5D7A7EAA1269}" srcOrd="0" destOrd="0" presId="urn:microsoft.com/office/officeart/2005/8/layout/vList2"/>
    <dgm:cxn modelId="{A835F833-3F9B-4EC9-BCD4-0A4BCD06C7AB}" srcId="{1360C586-3258-492C-AAA6-5EA2020E9B22}" destId="{403134C6-4579-480D-8CEF-BDD5F0136E4D}" srcOrd="4" destOrd="0" parTransId="{54F32F62-7624-4035-91B3-4738B25EBE4D}" sibTransId="{DFD8876E-2675-4497-BEB8-044BA6954CCA}"/>
    <dgm:cxn modelId="{84387534-D206-47AC-8D8E-94B481671BE5}" type="presOf" srcId="{75B6A7A4-50C3-49DB-A811-9A256E2FA8A4}" destId="{E48C4261-13D9-40E7-9CED-C9DD8F4CD38F}" srcOrd="0" destOrd="2" presId="urn:microsoft.com/office/officeart/2005/8/layout/vList2"/>
    <dgm:cxn modelId="{C7DB8735-107B-400D-B8E6-D32C3CB5AF66}" type="presOf" srcId="{3F9E0D25-9203-40C9-8297-0A14D32F157E}" destId="{E48C4261-13D9-40E7-9CED-C9DD8F4CD38F}" srcOrd="0" destOrd="3" presId="urn:microsoft.com/office/officeart/2005/8/layout/vList2"/>
    <dgm:cxn modelId="{22337742-0970-4F3E-8EF3-316349242C79}" type="presOf" srcId="{C9B022C7-A7A7-47A4-A141-828CAC02A4DF}" destId="{E48C4261-13D9-40E7-9CED-C9DD8F4CD38F}" srcOrd="0" destOrd="4" presId="urn:microsoft.com/office/officeart/2005/8/layout/vList2"/>
    <dgm:cxn modelId="{52DD986A-E89B-43F6-9475-AD123F93F205}" type="presOf" srcId="{1360C586-3258-492C-AAA6-5EA2020E9B22}" destId="{F0A471AB-01D4-435C-8E2F-2F46DBB708A6}" srcOrd="0" destOrd="0" presId="urn:microsoft.com/office/officeart/2005/8/layout/vList2"/>
    <dgm:cxn modelId="{924A6059-D4E2-4823-9CD3-2050500CF8D5}" srcId="{A96F4EE8-86E4-4773-93B7-D149ECABA0B2}" destId="{80355D1F-D11C-440B-90F8-C2DD55BE5C07}" srcOrd="6" destOrd="0" parTransId="{96134272-5A27-4C30-82A4-B2C92A50CFF7}" sibTransId="{4B180863-6769-40D6-81C8-0B0FD68DB90E}"/>
    <dgm:cxn modelId="{8309927F-1742-4BBE-98FE-B90ABB671519}" type="presOf" srcId="{5CB10474-5978-4165-B66F-02199362EC2E}" destId="{D613E3EE-FFAC-4536-B656-FE03DC380262}" srcOrd="0" destOrd="1" presId="urn:microsoft.com/office/officeart/2005/8/layout/vList2"/>
    <dgm:cxn modelId="{F8EACC81-C852-4D93-BB95-A1FE6418ACE5}" type="presOf" srcId="{6131491E-E782-4474-A799-204546F5ABFE}" destId="{D613E3EE-FFAC-4536-B656-FE03DC380262}" srcOrd="0" destOrd="2" presId="urn:microsoft.com/office/officeart/2005/8/layout/vList2"/>
    <dgm:cxn modelId="{00C58F87-9B34-483C-8D56-0365A4BF8DDD}" srcId="{F1C9EA1C-05C2-483D-9F8C-E2FB655A3C36}" destId="{A96F4EE8-86E4-4773-93B7-D149ECABA0B2}" srcOrd="0" destOrd="0" parTransId="{640E6A7C-D14D-41F6-A960-D1590BFF27B5}" sibTransId="{78AD89AC-D799-4AA8-977A-CE18A2DF36E2}"/>
    <dgm:cxn modelId="{31624A8D-D306-46C2-8C3F-F190D4928D37}" srcId="{1360C586-3258-492C-AAA6-5EA2020E9B22}" destId="{5CB10474-5978-4165-B66F-02199362EC2E}" srcOrd="1" destOrd="0" parTransId="{3EF1CCA5-7B51-49DE-9328-BEE0E03688B6}" sibTransId="{5454AD21-D5A3-45B7-AE71-A3E03370F173}"/>
    <dgm:cxn modelId="{9DD24F97-A8CC-4C08-A0D0-DC45B9B994F5}" srcId="{A96F4EE8-86E4-4773-93B7-D149ECABA0B2}" destId="{3F9E0D25-9203-40C9-8297-0A14D32F157E}" srcOrd="3" destOrd="0" parTransId="{9D62A8A7-DB43-473D-9D08-9D7F95CFA911}" sibTransId="{3A3C90E3-0056-42CA-BCA1-80E8FD66BF10}"/>
    <dgm:cxn modelId="{2D8D4798-1A8B-4D38-AE17-E40F64AB538D}" type="presOf" srcId="{A1F26658-8539-4A58-976B-044957DDE488}" destId="{E48C4261-13D9-40E7-9CED-C9DD8F4CD38F}" srcOrd="0" destOrd="5" presId="urn:microsoft.com/office/officeart/2005/8/layout/vList2"/>
    <dgm:cxn modelId="{1008F698-DE98-46FF-AA1B-F22A34B67161}" srcId="{A96F4EE8-86E4-4773-93B7-D149ECABA0B2}" destId="{20DF326B-0511-4805-8109-59D8142A8423}" srcOrd="0" destOrd="0" parTransId="{00B17E2B-6D3E-42C8-A03A-0734D8745B77}" sibTransId="{F4A7E5FF-9949-4801-9A21-633E7405DAA6}"/>
    <dgm:cxn modelId="{4A96CBA4-032E-431D-B126-69F578F544F2}" type="presOf" srcId="{403134C6-4579-480D-8CEF-BDD5F0136E4D}" destId="{D613E3EE-FFAC-4536-B656-FE03DC380262}" srcOrd="0" destOrd="4" presId="urn:microsoft.com/office/officeart/2005/8/layout/vList2"/>
    <dgm:cxn modelId="{41FD81B2-5E35-452B-8E65-6A889BD384E9}" type="presOf" srcId="{A30D15E0-5CC3-4FD3-8F19-39E9A9B20AB3}" destId="{E48C4261-13D9-40E7-9CED-C9DD8F4CD38F}" srcOrd="0" destOrd="7" presId="urn:microsoft.com/office/officeart/2005/8/layout/vList2"/>
    <dgm:cxn modelId="{F6A648B5-E6B4-47F1-A800-A8DB563E83E0}" srcId="{1360C586-3258-492C-AAA6-5EA2020E9B22}" destId="{605A6F82-F45A-4EE1-9A08-759CCDB2063A}" srcOrd="3" destOrd="0" parTransId="{1DCD9FC9-7E55-426B-9816-CA00F26BFC48}" sibTransId="{C119CD5D-95FF-45D8-8E76-463DFF127AAC}"/>
    <dgm:cxn modelId="{2C3580C0-4297-40B0-93B8-7849CF4D4EE6}" srcId="{1360C586-3258-492C-AAA6-5EA2020E9B22}" destId="{6131491E-E782-4474-A799-204546F5ABFE}" srcOrd="2" destOrd="0" parTransId="{881599A6-13A5-40A9-AB45-77E800A21AB0}" sibTransId="{8A859A4B-BBEB-4EC2-85B2-542D2ABDCB91}"/>
    <dgm:cxn modelId="{74C9BBC1-5053-419A-8FAA-B16C9976E948}" srcId="{A96F4EE8-86E4-4773-93B7-D149ECABA0B2}" destId="{576CB911-6F8A-4D9F-8B64-4E6D5DF9ECCE}" srcOrd="1" destOrd="0" parTransId="{0695300C-A100-417B-BB40-F61375F08AAF}" sibTransId="{BEEE2D4B-7EAE-4554-A927-FFDFFD0F7A0C}"/>
    <dgm:cxn modelId="{17804CCB-8582-4656-9D78-5FCE23B61BD3}" srcId="{A96F4EE8-86E4-4773-93B7-D149ECABA0B2}" destId="{A30D15E0-5CC3-4FD3-8F19-39E9A9B20AB3}" srcOrd="7" destOrd="0" parTransId="{22820B1A-999F-4FF7-B17C-F69C7CEAE0F3}" sibTransId="{1C0379F7-8356-414B-B624-AE106E7B5940}"/>
    <dgm:cxn modelId="{4631CBD8-06E5-42F9-8A9F-A5D90AF21643}" srcId="{1360C586-3258-492C-AAA6-5EA2020E9B22}" destId="{BC6493F9-3EDC-4794-8E40-F1F54509D121}" srcOrd="5" destOrd="0" parTransId="{86B3DAF4-4026-48D5-9FFB-6A8A4FAC1358}" sibTransId="{2DA2ACEC-1497-4147-AB7D-EB3A17D2B30A}"/>
    <dgm:cxn modelId="{7DD518E3-75B0-4F65-A6C4-1A04C5C3810B}" type="presOf" srcId="{576CB911-6F8A-4D9F-8B64-4E6D5DF9ECCE}" destId="{E48C4261-13D9-40E7-9CED-C9DD8F4CD38F}" srcOrd="0" destOrd="1" presId="urn:microsoft.com/office/officeart/2005/8/layout/vList2"/>
    <dgm:cxn modelId="{34E72CF5-950F-4C91-9642-B71DE68714DC}" srcId="{1360C586-3258-492C-AAA6-5EA2020E9B22}" destId="{006D0569-4136-4244-81A7-FDCBB6EA168E}" srcOrd="0" destOrd="0" parTransId="{CA21493E-8C71-49FD-83EF-CDE033AFCA1E}" sibTransId="{DA7F74F7-B90D-4B2E-A785-7EC775DE0915}"/>
    <dgm:cxn modelId="{28DDCAF6-1926-4883-8118-F423F67CFE76}" type="presOf" srcId="{605A6F82-F45A-4EE1-9A08-759CCDB2063A}" destId="{D613E3EE-FFAC-4536-B656-FE03DC380262}" srcOrd="0" destOrd="3" presId="urn:microsoft.com/office/officeart/2005/8/layout/vList2"/>
    <dgm:cxn modelId="{42D15FF8-0668-4C69-8126-34D4B1576995}" type="presOf" srcId="{A96F4EE8-86E4-4773-93B7-D149ECABA0B2}" destId="{CC992C48-AFC6-4053-93C8-406D97142F4C}" srcOrd="0" destOrd="0" presId="urn:microsoft.com/office/officeart/2005/8/layout/vList2"/>
    <dgm:cxn modelId="{1B9CDBF9-0166-40E1-B271-2BAE7E4CEEF0}" type="presOf" srcId="{80355D1F-D11C-440B-90F8-C2DD55BE5C07}" destId="{E48C4261-13D9-40E7-9CED-C9DD8F4CD38F}" srcOrd="0" destOrd="6" presId="urn:microsoft.com/office/officeart/2005/8/layout/vList2"/>
    <dgm:cxn modelId="{9282EAF9-9C71-4437-B84D-E66CB1E406D2}" srcId="{A96F4EE8-86E4-4773-93B7-D149ECABA0B2}" destId="{C9B022C7-A7A7-47A4-A141-828CAC02A4DF}" srcOrd="4" destOrd="0" parTransId="{731DD40D-23EC-44FF-9725-8B7F221377D2}" sibTransId="{A6E7A3A5-1A9F-4F51-91C1-5196AB207596}"/>
    <dgm:cxn modelId="{31CA79FA-AE86-4E6D-9B2B-445D22BF72A3}" srcId="{A96F4EE8-86E4-4773-93B7-D149ECABA0B2}" destId="{75B6A7A4-50C3-49DB-A811-9A256E2FA8A4}" srcOrd="2" destOrd="0" parTransId="{FF0DE845-74AC-488D-A773-A2E7C012BC5E}" sibTransId="{F3BBC740-1D36-45E0-936B-767D7868B7BE}"/>
    <dgm:cxn modelId="{6460E8FE-5D92-4B8B-B19A-EC0F58A9DA93}" type="presOf" srcId="{006D0569-4136-4244-81A7-FDCBB6EA168E}" destId="{D613E3EE-FFAC-4536-B656-FE03DC380262}" srcOrd="0" destOrd="0" presId="urn:microsoft.com/office/officeart/2005/8/layout/vList2"/>
    <dgm:cxn modelId="{92189DFF-0366-4EE3-B5DD-43232F67E2BB}" srcId="{A96F4EE8-86E4-4773-93B7-D149ECABA0B2}" destId="{A1F26658-8539-4A58-976B-044957DDE488}" srcOrd="5" destOrd="0" parTransId="{8CE4F378-94F9-4308-9442-35CC9B3836A8}" sibTransId="{312853FF-868C-479B-BD9C-777BBF25957C}"/>
    <dgm:cxn modelId="{7DA2DD3B-AD98-4979-A7D4-03AB8D2A5E44}" type="presParOf" srcId="{9311AB70-7A9C-42DB-92CD-5D7A7EAA1269}" destId="{CC992C48-AFC6-4053-93C8-406D97142F4C}" srcOrd="0" destOrd="0" presId="urn:microsoft.com/office/officeart/2005/8/layout/vList2"/>
    <dgm:cxn modelId="{0790AD07-EF30-40D0-B0EC-92033072FD9B}" type="presParOf" srcId="{9311AB70-7A9C-42DB-92CD-5D7A7EAA1269}" destId="{E48C4261-13D9-40E7-9CED-C9DD8F4CD38F}" srcOrd="1" destOrd="0" presId="urn:microsoft.com/office/officeart/2005/8/layout/vList2"/>
    <dgm:cxn modelId="{2E6A4E56-0F51-4AAE-AA0F-5BB63395D2B3}" type="presParOf" srcId="{9311AB70-7A9C-42DB-92CD-5D7A7EAA1269}" destId="{F0A471AB-01D4-435C-8E2F-2F46DBB708A6}" srcOrd="2" destOrd="0" presId="urn:microsoft.com/office/officeart/2005/8/layout/vList2"/>
    <dgm:cxn modelId="{E3313405-CE91-45D2-810E-84CB471D18BD}" type="presParOf" srcId="{9311AB70-7A9C-42DB-92CD-5D7A7EAA1269}" destId="{D613E3EE-FFAC-4536-B656-FE03DC38026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A68C24-AAB7-4FA0-801F-5217430C52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1F6576-9F33-4529-8437-84E927E3931C}">
      <dgm:prSet phldrT="[Text]"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</a:rPr>
            <a:t>4 bed Pediatric Intensive Care Unit</a:t>
          </a:r>
        </a:p>
      </dgm:t>
    </dgm:pt>
    <dgm:pt modelId="{AADF5910-6FCD-4F00-B095-D32F1423561C}" type="parTrans" cxnId="{B8D26686-F7F5-4161-858C-51D5D0D5B3F5}">
      <dgm:prSet/>
      <dgm:spPr/>
      <dgm:t>
        <a:bodyPr/>
        <a:lstStyle/>
        <a:p>
          <a:endParaRPr lang="en-US"/>
        </a:p>
      </dgm:t>
    </dgm:pt>
    <dgm:pt modelId="{F1BEE8E9-7465-47FD-B63F-0437E75C61D2}" type="sibTrans" cxnId="{B8D26686-F7F5-4161-858C-51D5D0D5B3F5}">
      <dgm:prSet/>
      <dgm:spPr/>
      <dgm:t>
        <a:bodyPr/>
        <a:lstStyle/>
        <a:p>
          <a:endParaRPr lang="en-US"/>
        </a:p>
      </dgm:t>
    </dgm:pt>
    <dgm:pt modelId="{E879D50B-BC18-4F1E-9E6C-6914A76E083F}">
      <dgm:prSet phldrT="[Text]" phldr="0" custT="1"/>
      <dgm:spPr/>
      <dgm:t>
        <a:bodyPr/>
        <a:lstStyle/>
        <a:p>
          <a:pPr rtl="0"/>
          <a:r>
            <a:rPr lang="en-US" sz="1800">
              <a:latin typeface="Speak Pro"/>
            </a:rPr>
            <a:t>Neonatal Intensive Care Unit</a:t>
          </a:r>
        </a:p>
      </dgm:t>
    </dgm:pt>
    <dgm:pt modelId="{1E8B89BE-7747-43EB-951C-226318B37E48}" type="parTrans" cxnId="{E088D58F-E4A3-45C7-9105-481C7B7E2B94}">
      <dgm:prSet/>
      <dgm:spPr/>
      <dgm:t>
        <a:bodyPr/>
        <a:lstStyle/>
        <a:p>
          <a:endParaRPr lang="en-US"/>
        </a:p>
      </dgm:t>
    </dgm:pt>
    <dgm:pt modelId="{1D469779-28BE-4DAF-958C-E9FEB5BEA085}" type="sibTrans" cxnId="{E088D58F-E4A3-45C7-9105-481C7B7E2B94}">
      <dgm:prSet/>
      <dgm:spPr/>
      <dgm:t>
        <a:bodyPr/>
        <a:lstStyle/>
        <a:p>
          <a:endParaRPr lang="en-US"/>
        </a:p>
      </dgm:t>
    </dgm:pt>
    <dgm:pt modelId="{C4530438-DAFE-4CC8-983F-37B9891995DC}">
      <dgm:prSet phldrT="[Text]"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</a:rPr>
            <a:t>49 bed Level III NICU</a:t>
          </a:r>
        </a:p>
      </dgm:t>
    </dgm:pt>
    <dgm:pt modelId="{910A45CE-51FA-430E-A623-16B062552C24}" type="parTrans" cxnId="{E43A822E-5B43-4581-A842-470DFDAAB09E}">
      <dgm:prSet/>
      <dgm:spPr/>
      <dgm:t>
        <a:bodyPr/>
        <a:lstStyle/>
        <a:p>
          <a:endParaRPr lang="en-US"/>
        </a:p>
      </dgm:t>
    </dgm:pt>
    <dgm:pt modelId="{D73D378A-1644-4CA7-A52D-28B883D81076}" type="sibTrans" cxnId="{E43A822E-5B43-4581-A842-470DFDAAB09E}">
      <dgm:prSet/>
      <dgm:spPr/>
      <dgm:t>
        <a:bodyPr/>
        <a:lstStyle/>
        <a:p>
          <a:endParaRPr lang="en-US"/>
        </a:p>
      </dgm:t>
    </dgm:pt>
    <dgm:pt modelId="{C99E1133-F4A2-460C-A47A-DB5521CBD1BC}">
      <dgm:prSet phldrT="[Text]" phldr="0" custT="1"/>
      <dgm:spPr/>
      <dgm:t>
        <a:bodyPr/>
        <a:lstStyle/>
        <a:p>
          <a:r>
            <a:rPr lang="en-US" sz="1400">
              <a:solidFill>
                <a:schemeClr val="tx1"/>
              </a:solidFill>
              <a:latin typeface="Speak Pro"/>
            </a:rPr>
            <a:t>High-Risk Obstetrics, Labor and Delivery, Maternity Assessment, and Mother-Baby</a:t>
          </a:r>
          <a:endParaRPr lang="en-US" sz="2000">
            <a:solidFill>
              <a:schemeClr val="tx1"/>
            </a:solidFill>
          </a:endParaRPr>
        </a:p>
      </dgm:t>
    </dgm:pt>
    <dgm:pt modelId="{9862C9F4-1CCE-4D70-9463-102C994B6A2B}" type="parTrans" cxnId="{366A0773-DF4F-4518-B420-3AB925F3760D}">
      <dgm:prSet/>
      <dgm:spPr/>
      <dgm:t>
        <a:bodyPr/>
        <a:lstStyle/>
        <a:p>
          <a:endParaRPr lang="en-US"/>
        </a:p>
      </dgm:t>
    </dgm:pt>
    <dgm:pt modelId="{3670E27D-ABF6-41E2-A894-59219318BB7F}" type="sibTrans" cxnId="{366A0773-DF4F-4518-B420-3AB925F3760D}">
      <dgm:prSet/>
      <dgm:spPr/>
      <dgm:t>
        <a:bodyPr/>
        <a:lstStyle/>
        <a:p>
          <a:endParaRPr lang="en-US"/>
        </a:p>
      </dgm:t>
    </dgm:pt>
    <dgm:pt modelId="{ECF6C8EA-3F49-4CB6-8346-1CAC5C634AA1}">
      <dgm:prSet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</a:rPr>
            <a:t> Interdisciplinary rounds</a:t>
          </a:r>
          <a:r>
            <a:rPr lang="en-US" sz="1400">
              <a:solidFill>
                <a:schemeClr val="tx1">
                  <a:lumMod val="76000"/>
                  <a:lumOff val="24000"/>
                </a:schemeClr>
              </a:solidFill>
              <a:latin typeface="Speak Pro"/>
            </a:rPr>
            <a:t> </a:t>
          </a:r>
        </a:p>
      </dgm:t>
    </dgm:pt>
    <dgm:pt modelId="{E5DE2C92-8835-4945-8D13-F20D0386D836}" type="parTrans" cxnId="{E4352E0C-8D25-4791-BB70-F252A54E8A75}">
      <dgm:prSet/>
      <dgm:spPr/>
      <dgm:t>
        <a:bodyPr/>
        <a:lstStyle/>
        <a:p>
          <a:endParaRPr lang="en-US"/>
        </a:p>
      </dgm:t>
    </dgm:pt>
    <dgm:pt modelId="{02953159-6115-4D9F-9615-72CF91D54ED6}" type="sibTrans" cxnId="{E4352E0C-8D25-4791-BB70-F252A54E8A75}">
      <dgm:prSet/>
      <dgm:spPr/>
      <dgm:t>
        <a:bodyPr/>
        <a:lstStyle/>
        <a:p>
          <a:endParaRPr lang="en-US"/>
        </a:p>
      </dgm:t>
    </dgm:pt>
    <dgm:pt modelId="{77C316D0-935F-469F-9131-1A4AEC64C2F0}">
      <dgm:prSet phldr="0" custT="1"/>
      <dgm:spPr/>
      <dgm:t>
        <a:bodyPr/>
        <a:lstStyle/>
        <a:p>
          <a:r>
            <a:rPr lang="en-US" sz="1400">
              <a:solidFill>
                <a:schemeClr val="tx1"/>
              </a:solidFill>
              <a:latin typeface="Speak Pro"/>
            </a:rPr>
            <a:t>Interdisciplinary rounds on teaching service</a:t>
          </a:r>
        </a:p>
      </dgm:t>
    </dgm:pt>
    <dgm:pt modelId="{9DC1D346-4361-4108-B535-18B5C0B7F773}" type="parTrans" cxnId="{58C170A2-3237-4291-9B13-2EA692480CCC}">
      <dgm:prSet/>
      <dgm:spPr/>
      <dgm:t>
        <a:bodyPr/>
        <a:lstStyle/>
        <a:p>
          <a:endParaRPr lang="en-US"/>
        </a:p>
      </dgm:t>
    </dgm:pt>
    <dgm:pt modelId="{DFD2371A-1C2D-4551-85DD-9B9917283816}" type="sibTrans" cxnId="{58C170A2-3237-4291-9B13-2EA692480CCC}">
      <dgm:prSet/>
      <dgm:spPr/>
      <dgm:t>
        <a:bodyPr/>
        <a:lstStyle/>
        <a:p>
          <a:endParaRPr lang="en-US"/>
        </a:p>
      </dgm:t>
    </dgm:pt>
    <dgm:pt modelId="{A0BFB10A-BE2E-4BE0-B064-AC02070A8171}">
      <dgm:prSet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  <a:ea typeface="Calibri"/>
              <a:cs typeface="Calibri"/>
            </a:rPr>
            <a:t>Family medicine residents and OB Fellows</a:t>
          </a:r>
          <a:endParaRPr lang="en-US" sz="1400">
            <a:solidFill>
              <a:schemeClr val="tx1"/>
            </a:solidFill>
            <a:latin typeface="Speak Pro"/>
          </a:endParaRPr>
        </a:p>
      </dgm:t>
    </dgm:pt>
    <dgm:pt modelId="{2182AE44-BC11-42A1-8008-D7479E4D4BD5}" type="parTrans" cxnId="{6EF85666-E5D9-4199-9EF9-79C5F13C0357}">
      <dgm:prSet/>
      <dgm:spPr/>
      <dgm:t>
        <a:bodyPr/>
        <a:lstStyle/>
        <a:p>
          <a:endParaRPr lang="en-US"/>
        </a:p>
      </dgm:t>
    </dgm:pt>
    <dgm:pt modelId="{2F8CDE03-FA58-4318-AF46-BC3074344904}" type="sibTrans" cxnId="{6EF85666-E5D9-4199-9EF9-79C5F13C0357}">
      <dgm:prSet/>
      <dgm:spPr/>
      <dgm:t>
        <a:bodyPr/>
        <a:lstStyle/>
        <a:p>
          <a:endParaRPr lang="en-US"/>
        </a:p>
      </dgm:t>
    </dgm:pt>
    <dgm:pt modelId="{51C320D5-3F6C-4FA9-A2D2-316C4DB6D731}">
      <dgm:prSet phldr="0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latin typeface="Speak Pro"/>
            </a:rPr>
            <a:t>Pediatrics</a:t>
          </a:r>
        </a:p>
      </dgm:t>
    </dgm:pt>
    <dgm:pt modelId="{D0BADF16-9CF7-40D9-B14F-1EED6E42C162}" type="parTrans" cxnId="{87528DB4-5464-452D-930D-B2160A540F10}">
      <dgm:prSet/>
      <dgm:spPr/>
      <dgm:t>
        <a:bodyPr/>
        <a:lstStyle/>
        <a:p>
          <a:endParaRPr lang="en-US"/>
        </a:p>
      </dgm:t>
    </dgm:pt>
    <dgm:pt modelId="{B1ACBA56-E63B-473B-9A38-651DDA46BB35}" type="sibTrans" cxnId="{87528DB4-5464-452D-930D-B2160A540F10}">
      <dgm:prSet/>
      <dgm:spPr/>
      <dgm:t>
        <a:bodyPr/>
        <a:lstStyle/>
        <a:p>
          <a:endParaRPr lang="en-US"/>
        </a:p>
      </dgm:t>
    </dgm:pt>
    <dgm:pt modelId="{4B691C93-5CCE-49D0-911B-4D66754378E8}">
      <dgm:prSet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</a:rPr>
            <a:t>18 bed General Pediatric Unit</a:t>
          </a:r>
        </a:p>
      </dgm:t>
    </dgm:pt>
    <dgm:pt modelId="{51211DF3-FD02-4D6A-A006-D445C00C4A67}" type="parTrans" cxnId="{985645DF-B28E-4994-BFAA-63A60ED548A4}">
      <dgm:prSet/>
      <dgm:spPr/>
      <dgm:t>
        <a:bodyPr/>
        <a:lstStyle/>
        <a:p>
          <a:endParaRPr lang="en-US"/>
        </a:p>
      </dgm:t>
    </dgm:pt>
    <dgm:pt modelId="{37113CBC-4B57-457E-9845-56B558FCB931}" type="sibTrans" cxnId="{985645DF-B28E-4994-BFAA-63A60ED548A4}">
      <dgm:prSet/>
      <dgm:spPr/>
      <dgm:t>
        <a:bodyPr/>
        <a:lstStyle/>
        <a:p>
          <a:endParaRPr lang="en-US"/>
        </a:p>
      </dgm:t>
    </dgm:pt>
    <dgm:pt modelId="{9A94C767-E7A2-4FF8-AEA1-6EBE41EB5D42}">
      <dgm:prSet phldr="0" custT="1"/>
      <dgm:spPr/>
      <dgm:t>
        <a:bodyPr/>
        <a:lstStyle/>
        <a:p>
          <a:pPr rtl="0"/>
          <a:r>
            <a:rPr lang="en-US" sz="1400">
              <a:solidFill>
                <a:schemeClr val="tx1"/>
              </a:solidFill>
              <a:latin typeface="Speak Pro"/>
            </a:rPr>
            <a:t>Teaching service staffed by UNC Pediatric Medicine Residency Program</a:t>
          </a:r>
        </a:p>
      </dgm:t>
    </dgm:pt>
    <dgm:pt modelId="{88B0766F-DA39-48C4-83F4-ED2ACF6A729E}" type="parTrans" cxnId="{F268E49E-35BF-4D02-8A7C-EB1A4B9EAFBB}">
      <dgm:prSet/>
      <dgm:spPr/>
      <dgm:t>
        <a:bodyPr/>
        <a:lstStyle/>
        <a:p>
          <a:endParaRPr lang="en-US"/>
        </a:p>
      </dgm:t>
    </dgm:pt>
    <dgm:pt modelId="{0F0B2E1C-A3CD-4FD6-9ADC-8A4D52C39A62}" type="sibTrans" cxnId="{F268E49E-35BF-4D02-8A7C-EB1A4B9EAFBB}">
      <dgm:prSet/>
      <dgm:spPr/>
      <dgm:t>
        <a:bodyPr/>
        <a:lstStyle/>
        <a:p>
          <a:endParaRPr lang="en-US"/>
        </a:p>
      </dgm:t>
    </dgm:pt>
    <dgm:pt modelId="{76BDEF90-BB5B-47BF-915F-9FACC4CFAFE2}">
      <dgm:prSet phldr="0" custT="1"/>
      <dgm:spPr/>
      <dgm:t>
        <a:bodyPr/>
        <a:lstStyle/>
        <a:p>
          <a:r>
            <a:rPr lang="en-US" sz="1400">
              <a:solidFill>
                <a:schemeClr val="tx1"/>
              </a:solidFill>
              <a:latin typeface="Speak Pro"/>
            </a:rPr>
            <a:t>Interdisciplinary rounds on teaching service</a:t>
          </a:r>
        </a:p>
      </dgm:t>
    </dgm:pt>
    <dgm:pt modelId="{E592F8AE-34C4-4511-A488-8D924CE70FF8}" type="parTrans" cxnId="{70E212CC-0552-48DB-927D-61870A061FBC}">
      <dgm:prSet/>
      <dgm:spPr/>
      <dgm:t>
        <a:bodyPr/>
        <a:lstStyle/>
        <a:p>
          <a:endParaRPr lang="en-US"/>
        </a:p>
      </dgm:t>
    </dgm:pt>
    <dgm:pt modelId="{E762E290-7AAB-448C-9039-600618D3844E}" type="sibTrans" cxnId="{70E212CC-0552-48DB-927D-61870A061FBC}">
      <dgm:prSet/>
      <dgm:spPr/>
      <dgm:t>
        <a:bodyPr/>
        <a:lstStyle/>
        <a:p>
          <a:endParaRPr lang="en-US"/>
        </a:p>
      </dgm:t>
    </dgm:pt>
    <dgm:pt modelId="{5ABB00A1-CFFF-4B7B-A95B-0C10B490392C}">
      <dgm:prSet phldr="0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latin typeface="Speak Pro"/>
            </a:rPr>
            <a:t>Obstetrics</a:t>
          </a:r>
        </a:p>
      </dgm:t>
    </dgm:pt>
    <dgm:pt modelId="{EAED0AF9-6F29-4B25-B9DA-5A9BF2C9E3EE}" type="parTrans" cxnId="{E20403C6-C06A-45F3-A436-AEE154C61B7B}">
      <dgm:prSet/>
      <dgm:spPr/>
      <dgm:t>
        <a:bodyPr/>
        <a:lstStyle/>
        <a:p>
          <a:endParaRPr lang="en-US"/>
        </a:p>
      </dgm:t>
    </dgm:pt>
    <dgm:pt modelId="{4B105084-3E4F-4784-A9A9-C798CCB13465}" type="sibTrans" cxnId="{E20403C6-C06A-45F3-A436-AEE154C61B7B}">
      <dgm:prSet/>
      <dgm:spPr/>
      <dgm:t>
        <a:bodyPr/>
        <a:lstStyle/>
        <a:p>
          <a:endParaRPr lang="en-US"/>
        </a:p>
      </dgm:t>
    </dgm:pt>
    <dgm:pt modelId="{1FBA9066-69EE-4AFC-B25E-603889257B84}" type="pres">
      <dgm:prSet presAssocID="{F3A68C24-AAB7-4FA0-801F-5217430C520B}" presName="linear" presStyleCnt="0">
        <dgm:presLayoutVars>
          <dgm:animLvl val="lvl"/>
          <dgm:resizeHandles val="exact"/>
        </dgm:presLayoutVars>
      </dgm:prSet>
      <dgm:spPr/>
    </dgm:pt>
    <dgm:pt modelId="{6157657B-6C72-469E-B60A-89F1B6D5E5CD}" type="pres">
      <dgm:prSet presAssocID="{51C320D5-3F6C-4FA9-A2D2-316C4DB6D731}" presName="parentText" presStyleLbl="node1" presStyleIdx="0" presStyleCnt="3" custScaleY="40601">
        <dgm:presLayoutVars>
          <dgm:chMax val="0"/>
          <dgm:bulletEnabled val="1"/>
        </dgm:presLayoutVars>
      </dgm:prSet>
      <dgm:spPr/>
    </dgm:pt>
    <dgm:pt modelId="{6370FAB0-9594-4F33-B623-4A98777D0678}" type="pres">
      <dgm:prSet presAssocID="{51C320D5-3F6C-4FA9-A2D2-316C4DB6D731}" presName="childText" presStyleLbl="revTx" presStyleIdx="0" presStyleCnt="3">
        <dgm:presLayoutVars>
          <dgm:bulletEnabled val="1"/>
        </dgm:presLayoutVars>
      </dgm:prSet>
      <dgm:spPr/>
    </dgm:pt>
    <dgm:pt modelId="{020444F9-5636-4E17-9B3B-3BB81B89B95E}" type="pres">
      <dgm:prSet presAssocID="{E879D50B-BC18-4F1E-9E6C-6914A76E083F}" presName="parentText" presStyleLbl="node1" presStyleIdx="1" presStyleCnt="3" custScaleY="40601">
        <dgm:presLayoutVars>
          <dgm:chMax val="0"/>
          <dgm:bulletEnabled val="1"/>
        </dgm:presLayoutVars>
      </dgm:prSet>
      <dgm:spPr/>
    </dgm:pt>
    <dgm:pt modelId="{72D0B4E3-9AA2-4235-9B57-4667145A98E0}" type="pres">
      <dgm:prSet presAssocID="{E879D50B-BC18-4F1E-9E6C-6914A76E083F}" presName="childText" presStyleLbl="revTx" presStyleIdx="1" presStyleCnt="3" custLinFactNeighborY="2773">
        <dgm:presLayoutVars>
          <dgm:bulletEnabled val="1"/>
        </dgm:presLayoutVars>
      </dgm:prSet>
      <dgm:spPr/>
    </dgm:pt>
    <dgm:pt modelId="{92259D6F-EAA1-45C2-B5D1-39C003FC21B4}" type="pres">
      <dgm:prSet presAssocID="{5ABB00A1-CFFF-4B7B-A95B-0C10B490392C}" presName="parentText" presStyleLbl="node1" presStyleIdx="2" presStyleCnt="3" custScaleY="40601" custLinFactNeighborX="-265" custLinFactNeighborY="-33031">
        <dgm:presLayoutVars>
          <dgm:chMax val="0"/>
          <dgm:bulletEnabled val="1"/>
        </dgm:presLayoutVars>
      </dgm:prSet>
      <dgm:spPr/>
    </dgm:pt>
    <dgm:pt modelId="{F2D97495-4A31-47B3-85FC-0325D4E33F87}" type="pres">
      <dgm:prSet presAssocID="{5ABB00A1-CFFF-4B7B-A95B-0C10B490392C}" presName="childText" presStyleLbl="revTx" presStyleIdx="2" presStyleCnt="3" custLinFactNeighborY="-25515">
        <dgm:presLayoutVars>
          <dgm:bulletEnabled val="1"/>
        </dgm:presLayoutVars>
      </dgm:prSet>
      <dgm:spPr/>
    </dgm:pt>
  </dgm:ptLst>
  <dgm:cxnLst>
    <dgm:cxn modelId="{1DD5A500-91B7-4441-96A7-A541E4869FB3}" type="presOf" srcId="{51C320D5-3F6C-4FA9-A2D2-316C4DB6D731}" destId="{6157657B-6C72-469E-B60A-89F1B6D5E5CD}" srcOrd="0" destOrd="0" presId="urn:microsoft.com/office/officeart/2005/8/layout/vList2"/>
    <dgm:cxn modelId="{E4352E0C-8D25-4791-BB70-F252A54E8A75}" srcId="{E879D50B-BC18-4F1E-9E6C-6914A76E083F}" destId="{ECF6C8EA-3F49-4CB6-8346-1CAC5C634AA1}" srcOrd="1" destOrd="0" parTransId="{E5DE2C92-8835-4945-8D13-F20D0386D836}" sibTransId="{02953159-6115-4D9F-9615-72CF91D54ED6}"/>
    <dgm:cxn modelId="{FC939E18-9197-4A62-BDE3-A640208D5C23}" type="presOf" srcId="{77C316D0-935F-469F-9131-1A4AEC64C2F0}" destId="{F2D97495-4A31-47B3-85FC-0325D4E33F87}" srcOrd="0" destOrd="2" presId="urn:microsoft.com/office/officeart/2005/8/layout/vList2"/>
    <dgm:cxn modelId="{E43A822E-5B43-4581-A842-470DFDAAB09E}" srcId="{E879D50B-BC18-4F1E-9E6C-6914A76E083F}" destId="{C4530438-DAFE-4CC8-983F-37B9891995DC}" srcOrd="0" destOrd="0" parTransId="{910A45CE-51FA-430E-A623-16B062552C24}" sibTransId="{D73D378A-1644-4CA7-A52D-28B883D81076}"/>
    <dgm:cxn modelId="{6EF85666-E5D9-4199-9EF9-79C5F13C0357}" srcId="{5ABB00A1-CFFF-4B7B-A95B-0C10B490392C}" destId="{A0BFB10A-BE2E-4BE0-B064-AC02070A8171}" srcOrd="1" destOrd="0" parTransId="{2182AE44-BC11-42A1-8008-D7479E4D4BD5}" sibTransId="{2F8CDE03-FA58-4318-AF46-BC3074344904}"/>
    <dgm:cxn modelId="{FD6C436C-9FE7-4CAE-B4C4-9A167012E49B}" type="presOf" srcId="{C99E1133-F4A2-460C-A47A-DB5521CBD1BC}" destId="{F2D97495-4A31-47B3-85FC-0325D4E33F87}" srcOrd="0" destOrd="0" presId="urn:microsoft.com/office/officeart/2005/8/layout/vList2"/>
    <dgm:cxn modelId="{AD8B7C4C-ED36-429B-B668-E7D72AE9C077}" type="presOf" srcId="{3E1F6576-9F33-4529-8437-84E927E3931C}" destId="{6370FAB0-9594-4F33-B623-4A98777D0678}" srcOrd="0" destOrd="0" presId="urn:microsoft.com/office/officeart/2005/8/layout/vList2"/>
    <dgm:cxn modelId="{366A0773-DF4F-4518-B420-3AB925F3760D}" srcId="{5ABB00A1-CFFF-4B7B-A95B-0C10B490392C}" destId="{C99E1133-F4A2-460C-A47A-DB5521CBD1BC}" srcOrd="0" destOrd="0" parTransId="{9862C9F4-1CCE-4D70-9463-102C994B6A2B}" sibTransId="{3670E27D-ABF6-41E2-A894-59219318BB7F}"/>
    <dgm:cxn modelId="{349B4458-2326-472D-9156-C42782EA1ADA}" type="presOf" srcId="{76BDEF90-BB5B-47BF-915F-9FACC4CFAFE2}" destId="{6370FAB0-9594-4F33-B623-4A98777D0678}" srcOrd="0" destOrd="3" presId="urn:microsoft.com/office/officeart/2005/8/layout/vList2"/>
    <dgm:cxn modelId="{63451379-E0A9-4A5E-B0BD-A3D190B925FF}" type="presOf" srcId="{E879D50B-BC18-4F1E-9E6C-6914A76E083F}" destId="{020444F9-5636-4E17-9B3B-3BB81B89B95E}" srcOrd="0" destOrd="0" presId="urn:microsoft.com/office/officeart/2005/8/layout/vList2"/>
    <dgm:cxn modelId="{B8D26686-F7F5-4161-858C-51D5D0D5B3F5}" srcId="{51C320D5-3F6C-4FA9-A2D2-316C4DB6D731}" destId="{3E1F6576-9F33-4529-8437-84E927E3931C}" srcOrd="0" destOrd="0" parTransId="{AADF5910-6FCD-4F00-B095-D32F1423561C}" sibTransId="{F1BEE8E9-7465-47FD-B63F-0437E75C61D2}"/>
    <dgm:cxn modelId="{E088D58F-E4A3-45C7-9105-481C7B7E2B94}" srcId="{F3A68C24-AAB7-4FA0-801F-5217430C520B}" destId="{E879D50B-BC18-4F1E-9E6C-6914A76E083F}" srcOrd="1" destOrd="0" parTransId="{1E8B89BE-7747-43EB-951C-226318B37E48}" sibTransId="{1D469779-28BE-4DAF-958C-E9FEB5BEA085}"/>
    <dgm:cxn modelId="{27D0CD9A-6276-4FAA-BCAA-AAE1EECD8B79}" type="presOf" srcId="{4B691C93-5CCE-49D0-911B-4D66754378E8}" destId="{6370FAB0-9594-4F33-B623-4A98777D0678}" srcOrd="0" destOrd="1" presId="urn:microsoft.com/office/officeart/2005/8/layout/vList2"/>
    <dgm:cxn modelId="{F268E49E-35BF-4D02-8A7C-EB1A4B9EAFBB}" srcId="{51C320D5-3F6C-4FA9-A2D2-316C4DB6D731}" destId="{9A94C767-E7A2-4FF8-AEA1-6EBE41EB5D42}" srcOrd="2" destOrd="0" parTransId="{88B0766F-DA39-48C4-83F4-ED2ACF6A729E}" sibTransId="{0F0B2E1C-A3CD-4FD6-9ADC-8A4D52C39A62}"/>
    <dgm:cxn modelId="{58C170A2-3237-4291-9B13-2EA692480CCC}" srcId="{5ABB00A1-CFFF-4B7B-A95B-0C10B490392C}" destId="{77C316D0-935F-469F-9131-1A4AEC64C2F0}" srcOrd="2" destOrd="0" parTransId="{9DC1D346-4361-4108-B535-18B5C0B7F773}" sibTransId="{DFD2371A-1C2D-4551-85DD-9B9917283816}"/>
    <dgm:cxn modelId="{D45F6AA8-BD91-4193-852E-D42962D76751}" type="presOf" srcId="{C4530438-DAFE-4CC8-983F-37B9891995DC}" destId="{72D0B4E3-9AA2-4235-9B57-4667145A98E0}" srcOrd="0" destOrd="0" presId="urn:microsoft.com/office/officeart/2005/8/layout/vList2"/>
    <dgm:cxn modelId="{87528DB4-5464-452D-930D-B2160A540F10}" srcId="{F3A68C24-AAB7-4FA0-801F-5217430C520B}" destId="{51C320D5-3F6C-4FA9-A2D2-316C4DB6D731}" srcOrd="0" destOrd="0" parTransId="{D0BADF16-9CF7-40D9-B14F-1EED6E42C162}" sibTransId="{B1ACBA56-E63B-473B-9A38-651DDA46BB35}"/>
    <dgm:cxn modelId="{C5BFB0C5-AC12-4E04-90C5-3B199FD902F5}" type="presOf" srcId="{F3A68C24-AAB7-4FA0-801F-5217430C520B}" destId="{1FBA9066-69EE-4AFC-B25E-603889257B84}" srcOrd="0" destOrd="0" presId="urn:microsoft.com/office/officeart/2005/8/layout/vList2"/>
    <dgm:cxn modelId="{E20403C6-C06A-45F3-A436-AEE154C61B7B}" srcId="{F3A68C24-AAB7-4FA0-801F-5217430C520B}" destId="{5ABB00A1-CFFF-4B7B-A95B-0C10B490392C}" srcOrd="2" destOrd="0" parTransId="{EAED0AF9-6F29-4B25-B9DA-5A9BF2C9E3EE}" sibTransId="{4B105084-3E4F-4784-A9A9-C798CCB13465}"/>
    <dgm:cxn modelId="{573FBCCA-AFEE-41DB-B94B-EB8535652E0E}" type="presOf" srcId="{5ABB00A1-CFFF-4B7B-A95B-0C10B490392C}" destId="{92259D6F-EAA1-45C2-B5D1-39C003FC21B4}" srcOrd="0" destOrd="0" presId="urn:microsoft.com/office/officeart/2005/8/layout/vList2"/>
    <dgm:cxn modelId="{70E212CC-0552-48DB-927D-61870A061FBC}" srcId="{51C320D5-3F6C-4FA9-A2D2-316C4DB6D731}" destId="{76BDEF90-BB5B-47BF-915F-9FACC4CFAFE2}" srcOrd="3" destOrd="0" parTransId="{E592F8AE-34C4-4511-A488-8D924CE70FF8}" sibTransId="{E762E290-7AAB-448C-9039-600618D3844E}"/>
    <dgm:cxn modelId="{E10BBCD0-5E1C-497D-B4F0-15CA687A84A4}" type="presOf" srcId="{ECF6C8EA-3F49-4CB6-8346-1CAC5C634AA1}" destId="{72D0B4E3-9AA2-4235-9B57-4667145A98E0}" srcOrd="0" destOrd="1" presId="urn:microsoft.com/office/officeart/2005/8/layout/vList2"/>
    <dgm:cxn modelId="{985645DF-B28E-4994-BFAA-63A60ED548A4}" srcId="{51C320D5-3F6C-4FA9-A2D2-316C4DB6D731}" destId="{4B691C93-5CCE-49D0-911B-4D66754378E8}" srcOrd="1" destOrd="0" parTransId="{51211DF3-FD02-4D6A-A006-D445C00C4A67}" sibTransId="{37113CBC-4B57-457E-9845-56B558FCB931}"/>
    <dgm:cxn modelId="{C6D6CFE3-3FB0-4A2A-8BBF-AA636E8E992F}" type="presOf" srcId="{9A94C767-E7A2-4FF8-AEA1-6EBE41EB5D42}" destId="{6370FAB0-9594-4F33-B623-4A98777D0678}" srcOrd="0" destOrd="2" presId="urn:microsoft.com/office/officeart/2005/8/layout/vList2"/>
    <dgm:cxn modelId="{9A9944F4-252F-4903-BFDD-EDB71BBAC270}" type="presOf" srcId="{A0BFB10A-BE2E-4BE0-B064-AC02070A8171}" destId="{F2D97495-4A31-47B3-85FC-0325D4E33F87}" srcOrd="0" destOrd="1" presId="urn:microsoft.com/office/officeart/2005/8/layout/vList2"/>
    <dgm:cxn modelId="{F5FFC0CF-C6D5-49E1-8817-A913EA87E14B}" type="presParOf" srcId="{1FBA9066-69EE-4AFC-B25E-603889257B84}" destId="{6157657B-6C72-469E-B60A-89F1B6D5E5CD}" srcOrd="0" destOrd="0" presId="urn:microsoft.com/office/officeart/2005/8/layout/vList2"/>
    <dgm:cxn modelId="{5DE74883-1F3E-4B6C-91A3-94CBCC250BEB}" type="presParOf" srcId="{1FBA9066-69EE-4AFC-B25E-603889257B84}" destId="{6370FAB0-9594-4F33-B623-4A98777D0678}" srcOrd="1" destOrd="0" presId="urn:microsoft.com/office/officeart/2005/8/layout/vList2"/>
    <dgm:cxn modelId="{1BB68CC8-48BD-47BB-8045-FD3A0CDDDA68}" type="presParOf" srcId="{1FBA9066-69EE-4AFC-B25E-603889257B84}" destId="{020444F9-5636-4E17-9B3B-3BB81B89B95E}" srcOrd="2" destOrd="0" presId="urn:microsoft.com/office/officeart/2005/8/layout/vList2"/>
    <dgm:cxn modelId="{7E14DAB3-E76B-4414-BE2A-F8B1024B0B49}" type="presParOf" srcId="{1FBA9066-69EE-4AFC-B25E-603889257B84}" destId="{72D0B4E3-9AA2-4235-9B57-4667145A98E0}" srcOrd="3" destOrd="0" presId="urn:microsoft.com/office/officeart/2005/8/layout/vList2"/>
    <dgm:cxn modelId="{DAB6F1D4-DE49-4C44-81BB-C10F831FBCDA}" type="presParOf" srcId="{1FBA9066-69EE-4AFC-B25E-603889257B84}" destId="{92259D6F-EAA1-45C2-B5D1-39C003FC21B4}" srcOrd="4" destOrd="0" presId="urn:microsoft.com/office/officeart/2005/8/layout/vList2"/>
    <dgm:cxn modelId="{356D0D37-443C-467C-AE92-7E20B2F5DB22}" type="presParOf" srcId="{1FBA9066-69EE-4AFC-B25E-603889257B84}" destId="{F2D97495-4A31-47B3-85FC-0325D4E33F8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70BC9-D8E5-4AC0-BF31-FC9072ED5841}">
      <dsp:nvSpPr>
        <dsp:cNvPr id="0" name=""/>
        <dsp:cNvSpPr/>
      </dsp:nvSpPr>
      <dsp:spPr>
        <a:xfrm>
          <a:off x="0" y="33497"/>
          <a:ext cx="6797675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We would like to share our pgy2 residency highlights with you.</a:t>
          </a:r>
        </a:p>
      </dsp:txBody>
      <dsp:txXfrm>
        <a:off x="87385" y="120882"/>
        <a:ext cx="6622905" cy="1615330"/>
      </dsp:txXfrm>
    </dsp:sp>
    <dsp:sp modelId="{92D73336-F8D1-4585-A3C2-95C10650BBFD}">
      <dsp:nvSpPr>
        <dsp:cNvPr id="0" name=""/>
        <dsp:cNvSpPr/>
      </dsp:nvSpPr>
      <dsp:spPr>
        <a:xfrm>
          <a:off x="0" y="1868441"/>
          <a:ext cx="6797675" cy="1790100"/>
        </a:xfrm>
        <a:prstGeom prst="roundRect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OUR PGY2 PROGRAMS PREPARE RESIDENTS FOR SPECIALIST POSITIONS IN THEIR FIELDS.</a:t>
          </a:r>
        </a:p>
      </dsp:txBody>
      <dsp:txXfrm>
        <a:off x="87385" y="1955826"/>
        <a:ext cx="6622905" cy="1615330"/>
      </dsp:txXfrm>
    </dsp:sp>
    <dsp:sp modelId="{98472305-51C2-4745-B774-C9DF99FF9B6B}">
      <dsp:nvSpPr>
        <dsp:cNvPr id="0" name=""/>
        <dsp:cNvSpPr/>
      </dsp:nvSpPr>
      <dsp:spPr>
        <a:xfrm>
          <a:off x="0" y="3817926"/>
          <a:ext cx="6797675" cy="17901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Reach out to any of the current residents or RPDs with questions!</a:t>
          </a:r>
        </a:p>
      </dsp:txBody>
      <dsp:txXfrm>
        <a:off x="87385" y="3905311"/>
        <a:ext cx="6622905" cy="16153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927DA-A6F8-43E0-9359-E83B995C52AD}">
      <dsp:nvSpPr>
        <dsp:cNvPr id="0" name=""/>
        <dsp:cNvSpPr/>
      </dsp:nvSpPr>
      <dsp:spPr>
        <a:xfrm>
          <a:off x="0" y="0"/>
          <a:ext cx="4159481" cy="338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peak Pro"/>
            </a:rPr>
            <a:t>Required Rotations</a:t>
          </a:r>
        </a:p>
      </dsp:txBody>
      <dsp:txXfrm>
        <a:off x="16544" y="16544"/>
        <a:ext cx="4126393" cy="305812"/>
      </dsp:txXfrm>
    </dsp:sp>
    <dsp:sp modelId="{35670218-8D86-4284-9946-BB5E5E086870}">
      <dsp:nvSpPr>
        <dsp:cNvPr id="0" name=""/>
        <dsp:cNvSpPr/>
      </dsp:nvSpPr>
      <dsp:spPr>
        <a:xfrm>
          <a:off x="0" y="364597"/>
          <a:ext cx="4159481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0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Orientation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General Pediatrics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Neonatal Intensive Care Unit 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Neonatal Intensive Care Unit II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High Risk Obstetrics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Pediatric Intensive Care (offsite)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Pediatric Administration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Pediatric Emergency Department</a:t>
          </a:r>
        </a:p>
      </dsp:txBody>
      <dsp:txXfrm>
        <a:off x="0" y="364597"/>
        <a:ext cx="4159481" cy="1788480"/>
      </dsp:txXfrm>
    </dsp:sp>
    <dsp:sp modelId="{A2CBDC2E-CABD-47EA-9886-F4ACA557DA32}">
      <dsp:nvSpPr>
        <dsp:cNvPr id="0" name=""/>
        <dsp:cNvSpPr/>
      </dsp:nvSpPr>
      <dsp:spPr>
        <a:xfrm>
          <a:off x="0" y="2197899"/>
          <a:ext cx="4159481" cy="3759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Speak Pro"/>
            </a:rPr>
            <a:t>Longitudinal Rotations:</a:t>
          </a:r>
        </a:p>
      </dsp:txBody>
      <dsp:txXfrm>
        <a:off x="18352" y="2216251"/>
        <a:ext cx="4122777" cy="339241"/>
      </dsp:txXfrm>
    </dsp:sp>
    <dsp:sp modelId="{2D0A3B3D-01CB-46EE-A6C7-779573730B08}">
      <dsp:nvSpPr>
        <dsp:cNvPr id="0" name=""/>
        <dsp:cNvSpPr/>
      </dsp:nvSpPr>
      <dsp:spPr>
        <a:xfrm>
          <a:off x="0" y="2593539"/>
          <a:ext cx="4159481" cy="170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0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Pharmacy Practice Management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Project Management (Flipped Research Model)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Medication Safety and Quality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Teaching and Precepting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Ambulatory Pediatric Specialists Complex Care Clinic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Pediatric Population Health</a:t>
          </a:r>
        </a:p>
      </dsp:txBody>
      <dsp:txXfrm>
        <a:off x="0" y="2593539"/>
        <a:ext cx="4159481" cy="1707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B580C-EB1D-467E-8DEA-5FCB5FD50EF0}">
      <dsp:nvSpPr>
        <dsp:cNvPr id="0" name=""/>
        <dsp:cNvSpPr/>
      </dsp:nvSpPr>
      <dsp:spPr>
        <a:xfrm>
          <a:off x="1443922" y="243"/>
          <a:ext cx="3098296" cy="185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Speak Pro"/>
            </a:rPr>
            <a:t>Required Rotations: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Cardiac Intensive Care I &amp; II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Heart Failure I &amp; II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Electrophysiology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Interventional Cardiology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Cardiac Surgery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Emergency Medicine / Medical ICU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CVRR or HF Clinic</a:t>
          </a:r>
        </a:p>
      </dsp:txBody>
      <dsp:txXfrm>
        <a:off x="1443922" y="243"/>
        <a:ext cx="3098296" cy="1858977"/>
      </dsp:txXfrm>
    </dsp:sp>
    <dsp:sp modelId="{730D152B-8C68-4783-ABD2-7CD406AD3BB1}">
      <dsp:nvSpPr>
        <dsp:cNvPr id="0" name=""/>
        <dsp:cNvSpPr/>
      </dsp:nvSpPr>
      <dsp:spPr>
        <a:xfrm>
          <a:off x="1443922" y="2169050"/>
          <a:ext cx="3098296" cy="1858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Speak Pro"/>
              <a:ea typeface="Calibri"/>
              <a:cs typeface="Calibri"/>
            </a:rPr>
            <a:t>Elective Rotations: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Stroke/Neuro Critical Care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Cardiac Transplant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Heart Failure Stewardship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Pediatric Cardiology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>
              <a:latin typeface="Speak Pro"/>
              <a:ea typeface="Calibri"/>
              <a:cs typeface="Calibri"/>
            </a:rPr>
            <a:t>Other options with inclusion of resident preference</a:t>
          </a:r>
          <a:endParaRPr lang="en-US" sz="1300" kern="1200"/>
        </a:p>
      </dsp:txBody>
      <dsp:txXfrm>
        <a:off x="1443922" y="2169050"/>
        <a:ext cx="3098296" cy="1858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C4571-D9FE-494B-92EF-40837B75429B}">
      <dsp:nvSpPr>
        <dsp:cNvPr id="0" name=""/>
        <dsp:cNvSpPr/>
      </dsp:nvSpPr>
      <dsp:spPr>
        <a:xfrm>
          <a:off x="1447767" y="2763"/>
          <a:ext cx="3094419" cy="1856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Speak Pro"/>
              <a:ea typeface="Calibri"/>
              <a:cs typeface="Calibri"/>
            </a:rPr>
            <a:t>Longitudinal Experiences:</a:t>
          </a:r>
          <a:endParaRPr lang="en-US" sz="1900" b="0" kern="1200" dirty="0">
            <a:latin typeface="Georgia Pro Cond Light"/>
            <a:ea typeface="Calibri"/>
            <a:cs typeface="Calibri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Research Project (Split Model)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EBM Series (CE presentation)</a:t>
          </a:r>
          <a:endParaRPr lang="en-US" sz="1500" b="0" kern="1200" dirty="0">
            <a:latin typeface="Georgia Pro Cond Light"/>
            <a:ea typeface="Calibri"/>
            <a:cs typeface="Calibri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Longitudinal CVRR &amp; HF Clinic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Formalized Mentor Program</a:t>
          </a:r>
          <a:endParaRPr lang="en-US" sz="1500" b="0" kern="1200" dirty="0">
            <a:latin typeface="Georgia Pro Cond Light"/>
            <a:ea typeface="Calibri"/>
            <a:cs typeface="Calibri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Preceptor Development Forum</a:t>
          </a:r>
          <a:endParaRPr lang="en-US" sz="1500" b="0" kern="1200" dirty="0">
            <a:latin typeface="Georgia Pro Cond Light"/>
            <a:ea typeface="Calibri"/>
            <a:cs typeface="Calibri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Teaching Certificate (optional)</a:t>
          </a:r>
          <a:endParaRPr lang="en-US" sz="1500" b="0" kern="1200" dirty="0">
            <a:latin typeface="Georgia Pro Cond Light"/>
            <a:ea typeface="Calibri"/>
            <a:cs typeface="Calibri"/>
          </a:endParaRPr>
        </a:p>
      </dsp:txBody>
      <dsp:txXfrm>
        <a:off x="1447767" y="2763"/>
        <a:ext cx="3094419" cy="1856651"/>
      </dsp:txXfrm>
    </dsp:sp>
    <dsp:sp modelId="{F58B5518-294F-4FC0-B050-21819210D6EB}">
      <dsp:nvSpPr>
        <dsp:cNvPr id="0" name=""/>
        <dsp:cNvSpPr/>
      </dsp:nvSpPr>
      <dsp:spPr>
        <a:xfrm>
          <a:off x="1447767" y="2168856"/>
          <a:ext cx="3094419" cy="18566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Speak Pro"/>
              <a:ea typeface="Calibri"/>
              <a:cs typeface="Calibri"/>
            </a:rPr>
            <a:t>Staffing Requirement:</a:t>
          </a:r>
          <a:endParaRPr lang="en-US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Speak Pro"/>
              <a:ea typeface="Calibri"/>
              <a:cs typeface="Calibri"/>
            </a:rPr>
            <a:t>Cardiac Intensive Care Unit every 3rd weekend</a:t>
          </a:r>
          <a:endParaRPr lang="en-US" sz="1500" kern="1200" dirty="0"/>
        </a:p>
      </dsp:txBody>
      <dsp:txXfrm>
        <a:off x="1447767" y="2168856"/>
        <a:ext cx="3094419" cy="1856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E375F-73EF-4C5B-8339-8DD32D129ADA}">
      <dsp:nvSpPr>
        <dsp:cNvPr id="0" name=""/>
        <dsp:cNvSpPr/>
      </dsp:nvSpPr>
      <dsp:spPr>
        <a:xfrm>
          <a:off x="0" y="653455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Orientation</a:t>
          </a:r>
        </a:p>
      </dsp:txBody>
      <dsp:txXfrm>
        <a:off x="0" y="653455"/>
        <a:ext cx="1323867" cy="794320"/>
      </dsp:txXfrm>
    </dsp:sp>
    <dsp:sp modelId="{C730727D-AF1D-4FE4-BD32-1BA1684A3FB3}">
      <dsp:nvSpPr>
        <dsp:cNvPr id="0" name=""/>
        <dsp:cNvSpPr/>
      </dsp:nvSpPr>
      <dsp:spPr>
        <a:xfrm>
          <a:off x="1456254" y="653455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Medical Intensive Care I</a:t>
          </a:r>
        </a:p>
      </dsp:txBody>
      <dsp:txXfrm>
        <a:off x="1456254" y="653455"/>
        <a:ext cx="1323867" cy="794320"/>
      </dsp:txXfrm>
    </dsp:sp>
    <dsp:sp modelId="{66343789-2A12-4A06-B820-F1FD0F208C4A}">
      <dsp:nvSpPr>
        <dsp:cNvPr id="0" name=""/>
        <dsp:cNvSpPr/>
      </dsp:nvSpPr>
      <dsp:spPr>
        <a:xfrm>
          <a:off x="2912509" y="653455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Medical Intensive Care II </a:t>
          </a:r>
        </a:p>
      </dsp:txBody>
      <dsp:txXfrm>
        <a:off x="2912509" y="653455"/>
        <a:ext cx="1323867" cy="794320"/>
      </dsp:txXfrm>
    </dsp:sp>
    <dsp:sp modelId="{2599989A-CAA0-4D20-9CB1-046637AC35F9}">
      <dsp:nvSpPr>
        <dsp:cNvPr id="0" name=""/>
        <dsp:cNvSpPr/>
      </dsp:nvSpPr>
      <dsp:spPr>
        <a:xfrm>
          <a:off x="0" y="1580163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Neuro Intensive Care</a:t>
          </a:r>
        </a:p>
      </dsp:txBody>
      <dsp:txXfrm>
        <a:off x="0" y="1580163"/>
        <a:ext cx="1323867" cy="794320"/>
      </dsp:txXfrm>
    </dsp:sp>
    <dsp:sp modelId="{3CB27474-3E79-4BFA-9BEB-2FF2BFECF40D}">
      <dsp:nvSpPr>
        <dsp:cNvPr id="0" name=""/>
        <dsp:cNvSpPr/>
      </dsp:nvSpPr>
      <dsp:spPr>
        <a:xfrm>
          <a:off x="1456254" y="1580163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Trauma Intensive Care</a:t>
          </a:r>
          <a:endParaRPr lang="en-US" sz="1600" kern="1200"/>
        </a:p>
      </dsp:txBody>
      <dsp:txXfrm>
        <a:off x="1456254" y="1580163"/>
        <a:ext cx="1323867" cy="794320"/>
      </dsp:txXfrm>
    </dsp:sp>
    <dsp:sp modelId="{135B580C-EB1D-467E-8DEA-5FCB5FD50EF0}">
      <dsp:nvSpPr>
        <dsp:cNvPr id="0" name=""/>
        <dsp:cNvSpPr/>
      </dsp:nvSpPr>
      <dsp:spPr>
        <a:xfrm>
          <a:off x="2912509" y="1580163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Emergency Medicine / Toxicology</a:t>
          </a:r>
        </a:p>
      </dsp:txBody>
      <dsp:txXfrm>
        <a:off x="2912509" y="1580163"/>
        <a:ext cx="1323867" cy="794320"/>
      </dsp:txXfrm>
    </dsp:sp>
    <dsp:sp modelId="{A4714F72-D737-4D8C-AB59-EDB60CCA41A3}">
      <dsp:nvSpPr>
        <dsp:cNvPr id="0" name=""/>
        <dsp:cNvSpPr/>
      </dsp:nvSpPr>
      <dsp:spPr>
        <a:xfrm>
          <a:off x="0" y="2506870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Cardiovascular Intensive Care </a:t>
          </a:r>
        </a:p>
      </dsp:txBody>
      <dsp:txXfrm>
        <a:off x="0" y="2506870"/>
        <a:ext cx="1323867" cy="794320"/>
      </dsp:txXfrm>
    </dsp:sp>
    <dsp:sp modelId="{09292137-8FA6-40AF-88BA-D1086B535FD7}">
      <dsp:nvSpPr>
        <dsp:cNvPr id="0" name=""/>
        <dsp:cNvSpPr/>
      </dsp:nvSpPr>
      <dsp:spPr>
        <a:xfrm>
          <a:off x="1456254" y="2506870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Advanced Nutrition </a:t>
          </a:r>
        </a:p>
      </dsp:txBody>
      <dsp:txXfrm>
        <a:off x="1456254" y="2506870"/>
        <a:ext cx="1323867" cy="794320"/>
      </dsp:txXfrm>
    </dsp:sp>
    <dsp:sp modelId="{81EA19D6-5A5B-496F-B298-C875E5F670F2}">
      <dsp:nvSpPr>
        <dsp:cNvPr id="0" name=""/>
        <dsp:cNvSpPr/>
      </dsp:nvSpPr>
      <dsp:spPr>
        <a:xfrm>
          <a:off x="2912509" y="2506870"/>
          <a:ext cx="1323867" cy="794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</a:rPr>
            <a:t>Infectious Disease</a:t>
          </a:r>
        </a:p>
      </dsp:txBody>
      <dsp:txXfrm>
        <a:off x="2912509" y="2506870"/>
        <a:ext cx="1323867" cy="794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2B9D1-A123-4545-90DE-1AEBF040EB7C}">
      <dsp:nvSpPr>
        <dsp:cNvPr id="0" name=""/>
        <dsp:cNvSpPr/>
      </dsp:nvSpPr>
      <dsp:spPr>
        <a:xfrm>
          <a:off x="0" y="1304"/>
          <a:ext cx="4197781" cy="660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FA489-3320-43A5-ABE4-1225FF123296}">
      <dsp:nvSpPr>
        <dsp:cNvPr id="0" name=""/>
        <dsp:cNvSpPr/>
      </dsp:nvSpPr>
      <dsp:spPr>
        <a:xfrm>
          <a:off x="199941" y="150020"/>
          <a:ext cx="363529" cy="3635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7D00E-EC62-4DC4-9A65-53D8BF8BDD1F}">
      <dsp:nvSpPr>
        <dsp:cNvPr id="0" name=""/>
        <dsp:cNvSpPr/>
      </dsp:nvSpPr>
      <dsp:spPr>
        <a:xfrm>
          <a:off x="763411" y="1304"/>
          <a:ext cx="3434369" cy="66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52" tIns="69952" rIns="69952" bIns="699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eorgia Pro Cond Light" panose="020F0302020204030204"/>
            </a:rPr>
            <a:t> 3 months antimicrobial stewardship</a:t>
          </a:r>
          <a:endParaRPr lang="en-US" sz="1800" kern="1200"/>
        </a:p>
      </dsp:txBody>
      <dsp:txXfrm>
        <a:off x="763411" y="1304"/>
        <a:ext cx="3434369" cy="660962"/>
      </dsp:txXfrm>
    </dsp:sp>
    <dsp:sp modelId="{068CC2FC-FBCE-4FBC-90CF-4CBBB83EDA7B}">
      <dsp:nvSpPr>
        <dsp:cNvPr id="0" name=""/>
        <dsp:cNvSpPr/>
      </dsp:nvSpPr>
      <dsp:spPr>
        <a:xfrm>
          <a:off x="0" y="827506"/>
          <a:ext cx="4197781" cy="660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FADBE-0D1D-44C7-902A-E8AFDFD876D8}">
      <dsp:nvSpPr>
        <dsp:cNvPr id="0" name=""/>
        <dsp:cNvSpPr/>
      </dsp:nvSpPr>
      <dsp:spPr>
        <a:xfrm>
          <a:off x="199941" y="976223"/>
          <a:ext cx="363529" cy="3635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AB528-D6F2-4B0F-9F77-9C3F113019B8}">
      <dsp:nvSpPr>
        <dsp:cNvPr id="0" name=""/>
        <dsp:cNvSpPr/>
      </dsp:nvSpPr>
      <dsp:spPr>
        <a:xfrm>
          <a:off x="763411" y="827506"/>
          <a:ext cx="3434369" cy="66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52" tIns="69952" rIns="69952" bIns="699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eorgia Pro Cond Light" panose="020F0302020204030204"/>
            </a:rPr>
            <a:t>3 months ID consult </a:t>
          </a:r>
          <a:endParaRPr lang="en-US" sz="1800" kern="1200"/>
        </a:p>
      </dsp:txBody>
      <dsp:txXfrm>
        <a:off x="763411" y="827506"/>
        <a:ext cx="3434369" cy="660962"/>
      </dsp:txXfrm>
    </dsp:sp>
    <dsp:sp modelId="{5464482E-F99B-470F-AA9C-46DAE43D8550}">
      <dsp:nvSpPr>
        <dsp:cNvPr id="0" name=""/>
        <dsp:cNvSpPr/>
      </dsp:nvSpPr>
      <dsp:spPr>
        <a:xfrm>
          <a:off x="0" y="1653709"/>
          <a:ext cx="4197781" cy="660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39E9-30B2-4945-91E4-920439F1A902}">
      <dsp:nvSpPr>
        <dsp:cNvPr id="0" name=""/>
        <dsp:cNvSpPr/>
      </dsp:nvSpPr>
      <dsp:spPr>
        <a:xfrm>
          <a:off x="199941" y="1802426"/>
          <a:ext cx="363529" cy="3635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BD909-447E-4446-8DEA-A521DD861D47}">
      <dsp:nvSpPr>
        <dsp:cNvPr id="0" name=""/>
        <dsp:cNvSpPr/>
      </dsp:nvSpPr>
      <dsp:spPr>
        <a:xfrm>
          <a:off x="763411" y="1653709"/>
          <a:ext cx="3434369" cy="66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52" tIns="69952" rIns="69952" bIns="699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eorgia Pro Cond Light" panose="020F0302020204030204"/>
            </a:rPr>
            <a:t>ID clinic (half a day once weekly + full month experience) </a:t>
          </a:r>
          <a:endParaRPr lang="en-US" sz="1800" kern="1200"/>
        </a:p>
      </dsp:txBody>
      <dsp:txXfrm>
        <a:off x="763411" y="1653709"/>
        <a:ext cx="3434369" cy="660962"/>
      </dsp:txXfrm>
    </dsp:sp>
    <dsp:sp modelId="{6B59BBC3-991F-4A18-A05A-F09D351141EA}">
      <dsp:nvSpPr>
        <dsp:cNvPr id="0" name=""/>
        <dsp:cNvSpPr/>
      </dsp:nvSpPr>
      <dsp:spPr>
        <a:xfrm>
          <a:off x="0" y="2479912"/>
          <a:ext cx="4197781" cy="660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52D8A-93D9-477B-9D74-0623F2EC8F10}">
      <dsp:nvSpPr>
        <dsp:cNvPr id="0" name=""/>
        <dsp:cNvSpPr/>
      </dsp:nvSpPr>
      <dsp:spPr>
        <a:xfrm>
          <a:off x="199941" y="2628629"/>
          <a:ext cx="363529" cy="3635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E6B71-7D21-4316-922B-1EB42565CF44}">
      <dsp:nvSpPr>
        <dsp:cNvPr id="0" name=""/>
        <dsp:cNvSpPr/>
      </dsp:nvSpPr>
      <dsp:spPr>
        <a:xfrm>
          <a:off x="763411" y="2479912"/>
          <a:ext cx="3434369" cy="660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52" tIns="69952" rIns="69952" bIns="699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eorgia Pro Cond Light" panose="020F0302020204030204"/>
            </a:rPr>
            <a:t>Critical Care </a:t>
          </a:r>
          <a:endParaRPr lang="en-US" sz="1800" kern="1200"/>
        </a:p>
      </dsp:txBody>
      <dsp:txXfrm>
        <a:off x="763411" y="2479912"/>
        <a:ext cx="3434369" cy="6609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696CA-46A3-49FD-AFD5-B8739711B957}">
      <dsp:nvSpPr>
        <dsp:cNvPr id="0" name=""/>
        <dsp:cNvSpPr/>
      </dsp:nvSpPr>
      <dsp:spPr>
        <a:xfrm>
          <a:off x="914168" y="0"/>
          <a:ext cx="2567065" cy="994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Numerous stewardship opportunities </a:t>
          </a:r>
        </a:p>
      </dsp:txBody>
      <dsp:txXfrm>
        <a:off x="943287" y="29119"/>
        <a:ext cx="2508827" cy="935965"/>
      </dsp:txXfrm>
    </dsp:sp>
    <dsp:sp modelId="{1FF251D3-82E4-43F8-84B8-4126C4835C71}">
      <dsp:nvSpPr>
        <dsp:cNvPr id="0" name=""/>
        <dsp:cNvSpPr/>
      </dsp:nvSpPr>
      <dsp:spPr>
        <a:xfrm rot="5400000">
          <a:off x="2011287" y="1019058"/>
          <a:ext cx="372826" cy="4473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063483" y="1056340"/>
        <a:ext cx="268435" cy="260978"/>
      </dsp:txXfrm>
    </dsp:sp>
    <dsp:sp modelId="{24921A94-B496-4358-BC7F-AD81163C5EE7}">
      <dsp:nvSpPr>
        <dsp:cNvPr id="0" name=""/>
        <dsp:cNvSpPr/>
      </dsp:nvSpPr>
      <dsp:spPr>
        <a:xfrm>
          <a:off x="914168" y="1491305"/>
          <a:ext cx="2567065" cy="994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Robust ambulatory ID clinic with 2 clinical pharmacist practitioners </a:t>
          </a:r>
        </a:p>
      </dsp:txBody>
      <dsp:txXfrm>
        <a:off x="943287" y="1520424"/>
        <a:ext cx="2508827" cy="935965"/>
      </dsp:txXfrm>
    </dsp:sp>
    <dsp:sp modelId="{0AA1DE22-7507-4F5F-9383-ED44A8611FD7}">
      <dsp:nvSpPr>
        <dsp:cNvPr id="0" name=""/>
        <dsp:cNvSpPr/>
      </dsp:nvSpPr>
      <dsp:spPr>
        <a:xfrm rot="5400000">
          <a:off x="2011287" y="2510364"/>
          <a:ext cx="372826" cy="4473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063483" y="2547646"/>
        <a:ext cx="268435" cy="260978"/>
      </dsp:txXfrm>
    </dsp:sp>
    <dsp:sp modelId="{43256E43-EA6C-4AD0-ABFA-DBAE1DAEC6BA}">
      <dsp:nvSpPr>
        <dsp:cNvPr id="0" name=""/>
        <dsp:cNvSpPr/>
      </dsp:nvSpPr>
      <dsp:spPr>
        <a:xfrm>
          <a:off x="914168" y="2982611"/>
          <a:ext cx="2567065" cy="994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Teaching opportunities through High Point University and precepting </a:t>
          </a:r>
        </a:p>
      </dsp:txBody>
      <dsp:txXfrm>
        <a:off x="943287" y="3011730"/>
        <a:ext cx="2508827" cy="9359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6BE6C-7E65-457D-9745-25971DAAD1F4}">
      <dsp:nvSpPr>
        <dsp:cNvPr id="0" name=""/>
        <dsp:cNvSpPr/>
      </dsp:nvSpPr>
      <dsp:spPr>
        <a:xfrm>
          <a:off x="0" y="22491"/>
          <a:ext cx="4479324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eorgia Pro Cond Light" panose="020F0302020204030204"/>
            </a:rPr>
            <a:t>Elective Rotations </a:t>
          </a:r>
          <a:endParaRPr lang="en-US" sz="2200" kern="1200"/>
        </a:p>
      </dsp:txBody>
      <dsp:txXfrm>
        <a:off x="25130" y="47621"/>
        <a:ext cx="4429064" cy="464540"/>
      </dsp:txXfrm>
    </dsp:sp>
    <dsp:sp modelId="{444D04CA-8353-4702-94F1-F729E60D5397}">
      <dsp:nvSpPr>
        <dsp:cNvPr id="0" name=""/>
        <dsp:cNvSpPr/>
      </dsp:nvSpPr>
      <dsp:spPr>
        <a:xfrm>
          <a:off x="0" y="537291"/>
          <a:ext cx="4479324" cy="12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19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Specialty Pharmacy 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Internal Medicine/Precepting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Emergency Medicine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Other experiences may be tailored based on resident interests </a:t>
          </a:r>
        </a:p>
      </dsp:txBody>
      <dsp:txXfrm>
        <a:off x="0" y="537291"/>
        <a:ext cx="4479324" cy="1229580"/>
      </dsp:txXfrm>
    </dsp:sp>
    <dsp:sp modelId="{608EACE2-4D2C-4249-9320-56FD76CD4494}">
      <dsp:nvSpPr>
        <dsp:cNvPr id="0" name=""/>
        <dsp:cNvSpPr/>
      </dsp:nvSpPr>
      <dsp:spPr>
        <a:xfrm>
          <a:off x="0" y="1766871"/>
          <a:ext cx="4479324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eorgia Pro Cond Light" panose="020F0302020204030204"/>
            </a:rPr>
            <a:t>Longitudinal experiences </a:t>
          </a:r>
        </a:p>
      </dsp:txBody>
      <dsp:txXfrm>
        <a:off x="25130" y="1792001"/>
        <a:ext cx="4429064" cy="464540"/>
      </dsp:txXfrm>
    </dsp:sp>
    <dsp:sp modelId="{65C9F20B-B5DD-4592-A30B-F2F362B2E0C4}">
      <dsp:nvSpPr>
        <dsp:cNvPr id="0" name=""/>
        <dsp:cNvSpPr/>
      </dsp:nvSpPr>
      <dsp:spPr>
        <a:xfrm>
          <a:off x="0" y="2281672"/>
          <a:ext cx="4479324" cy="2094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19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Research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ID Journal Clubs (local and state presentations)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Staffing (Med surg floor  clinical every 3rd weekend)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CE presentation  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Formalized mentor program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Teaching certificate (optional) 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eorgia Pro Cond Light" panose="020F0302020204030204"/>
            </a:rPr>
            <a:t>Antimicrobial stewardship committee team member</a:t>
          </a:r>
        </a:p>
      </dsp:txBody>
      <dsp:txXfrm>
        <a:off x="0" y="2281672"/>
        <a:ext cx="4479324" cy="20948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92C48-AFC6-4053-93C8-406D97142F4C}">
      <dsp:nvSpPr>
        <dsp:cNvPr id="0" name=""/>
        <dsp:cNvSpPr/>
      </dsp:nvSpPr>
      <dsp:spPr>
        <a:xfrm>
          <a:off x="0" y="80229"/>
          <a:ext cx="3253946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Speak Pro"/>
            </a:rPr>
            <a:t>Required Rotations</a:t>
          </a:r>
        </a:p>
      </dsp:txBody>
      <dsp:txXfrm>
        <a:off x="20561" y="100790"/>
        <a:ext cx="3212824" cy="380078"/>
      </dsp:txXfrm>
    </dsp:sp>
    <dsp:sp modelId="{E48C4261-13D9-40E7-9CED-C9DD8F4CD38F}">
      <dsp:nvSpPr>
        <dsp:cNvPr id="0" name=""/>
        <dsp:cNvSpPr/>
      </dsp:nvSpPr>
      <dsp:spPr>
        <a:xfrm>
          <a:off x="0" y="501429"/>
          <a:ext cx="3253946" cy="1825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13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Outpatient Malignant Hematology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Breast Cancer Clinic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Lung Cancer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Acute Leukemia/Lymphoma &amp; BMT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Oncology Administration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GU Oncology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GI Oncology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Pediatric Oncology (case based) </a:t>
          </a:r>
        </a:p>
      </dsp:txBody>
      <dsp:txXfrm>
        <a:off x="0" y="501429"/>
        <a:ext cx="3253946" cy="1825740"/>
      </dsp:txXfrm>
    </dsp:sp>
    <dsp:sp modelId="{F0A471AB-01D4-435C-8E2F-2F46DBB708A6}">
      <dsp:nvSpPr>
        <dsp:cNvPr id="0" name=""/>
        <dsp:cNvSpPr/>
      </dsp:nvSpPr>
      <dsp:spPr>
        <a:xfrm>
          <a:off x="0" y="2327169"/>
          <a:ext cx="3253946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Speak Pro"/>
            </a:rPr>
            <a:t>Elective Rotations</a:t>
          </a:r>
        </a:p>
      </dsp:txBody>
      <dsp:txXfrm>
        <a:off x="20561" y="2347730"/>
        <a:ext cx="3212824" cy="380078"/>
      </dsp:txXfrm>
    </dsp:sp>
    <dsp:sp modelId="{D613E3EE-FFAC-4536-B656-FE03DC380262}">
      <dsp:nvSpPr>
        <dsp:cNvPr id="0" name=""/>
        <dsp:cNvSpPr/>
      </dsp:nvSpPr>
      <dsp:spPr>
        <a:xfrm>
          <a:off x="0" y="2748369"/>
          <a:ext cx="3253946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13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Gynecologic Oncology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Head and Neck Cancers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Neuro Oncology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Oral Chemotherapy Clinic 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Palliative Care</a:t>
          </a:r>
          <a:endParaRPr lang="en-US" sz="1400" kern="1200">
            <a:latin typeface="Georgia Pro Cond Light" panose="020F0302020204030204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latin typeface="Speak Pro"/>
            </a:rPr>
            <a:t>Nutrition Support </a:t>
          </a:r>
        </a:p>
      </dsp:txBody>
      <dsp:txXfrm>
        <a:off x="0" y="2748369"/>
        <a:ext cx="3253946" cy="13786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7657B-6C72-469E-B60A-89F1B6D5E5CD}">
      <dsp:nvSpPr>
        <dsp:cNvPr id="0" name=""/>
        <dsp:cNvSpPr/>
      </dsp:nvSpPr>
      <dsp:spPr>
        <a:xfrm>
          <a:off x="0" y="5915"/>
          <a:ext cx="3703422" cy="364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Speak Pro"/>
            </a:rPr>
            <a:t>Pediatrics</a:t>
          </a:r>
        </a:p>
      </dsp:txBody>
      <dsp:txXfrm>
        <a:off x="17809" y="23724"/>
        <a:ext cx="3667804" cy="329206"/>
      </dsp:txXfrm>
    </dsp:sp>
    <dsp:sp modelId="{6370FAB0-9594-4F33-B623-4A98777D0678}">
      <dsp:nvSpPr>
        <dsp:cNvPr id="0" name=""/>
        <dsp:cNvSpPr/>
      </dsp:nvSpPr>
      <dsp:spPr>
        <a:xfrm>
          <a:off x="0" y="370740"/>
          <a:ext cx="3703422" cy="10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584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4 bed Pediatric Intensive Care Unit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18 bed General Pediatric Unit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Teaching service staffed by UNC Pediatric Medicine Residency Program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Interdisciplinary rounds on teaching service</a:t>
          </a:r>
        </a:p>
      </dsp:txBody>
      <dsp:txXfrm>
        <a:off x="0" y="370740"/>
        <a:ext cx="3703422" cy="1092960"/>
      </dsp:txXfrm>
    </dsp:sp>
    <dsp:sp modelId="{020444F9-5636-4E17-9B3B-3BB81B89B95E}">
      <dsp:nvSpPr>
        <dsp:cNvPr id="0" name=""/>
        <dsp:cNvSpPr/>
      </dsp:nvSpPr>
      <dsp:spPr>
        <a:xfrm>
          <a:off x="0" y="1463700"/>
          <a:ext cx="3703422" cy="364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Speak Pro"/>
            </a:rPr>
            <a:t>Neonatal Intensive Care Unit</a:t>
          </a:r>
        </a:p>
      </dsp:txBody>
      <dsp:txXfrm>
        <a:off x="17809" y="1481509"/>
        <a:ext cx="3667804" cy="329206"/>
      </dsp:txXfrm>
    </dsp:sp>
    <dsp:sp modelId="{72D0B4E3-9AA2-4235-9B57-4667145A98E0}">
      <dsp:nvSpPr>
        <dsp:cNvPr id="0" name=""/>
        <dsp:cNvSpPr/>
      </dsp:nvSpPr>
      <dsp:spPr>
        <a:xfrm>
          <a:off x="0" y="1853441"/>
          <a:ext cx="3703422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584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49 bed Level III NICU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 Interdisciplinary rounds</a:t>
          </a:r>
          <a:r>
            <a:rPr lang="en-US" sz="1400" kern="1200">
              <a:solidFill>
                <a:schemeClr val="tx1">
                  <a:lumMod val="76000"/>
                  <a:lumOff val="24000"/>
                </a:schemeClr>
              </a:solidFill>
              <a:latin typeface="Speak Pro"/>
            </a:rPr>
            <a:t> </a:t>
          </a:r>
        </a:p>
      </dsp:txBody>
      <dsp:txXfrm>
        <a:off x="0" y="1853441"/>
        <a:ext cx="3703422" cy="794880"/>
      </dsp:txXfrm>
    </dsp:sp>
    <dsp:sp modelId="{92259D6F-EAA1-45C2-B5D1-39C003FC21B4}">
      <dsp:nvSpPr>
        <dsp:cNvPr id="0" name=""/>
        <dsp:cNvSpPr/>
      </dsp:nvSpPr>
      <dsp:spPr>
        <a:xfrm>
          <a:off x="0" y="2336233"/>
          <a:ext cx="3703422" cy="364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Speak Pro"/>
            </a:rPr>
            <a:t>Obstetrics</a:t>
          </a:r>
        </a:p>
      </dsp:txBody>
      <dsp:txXfrm>
        <a:off x="17809" y="2354042"/>
        <a:ext cx="3667804" cy="329206"/>
      </dsp:txXfrm>
    </dsp:sp>
    <dsp:sp modelId="{F2D97495-4A31-47B3-85FC-0325D4E33F87}">
      <dsp:nvSpPr>
        <dsp:cNvPr id="0" name=""/>
        <dsp:cNvSpPr/>
      </dsp:nvSpPr>
      <dsp:spPr>
        <a:xfrm>
          <a:off x="0" y="2758961"/>
          <a:ext cx="3703422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58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High-Risk Obstetrics, Labor and Delivery, Maternity Assessment, and Mother-Baby</a:t>
          </a:r>
          <a:endParaRPr lang="en-US" sz="2000" kern="1200">
            <a:solidFill>
              <a:schemeClr val="tx1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  <a:ea typeface="Calibri"/>
              <a:cs typeface="Calibri"/>
            </a:rPr>
            <a:t>Family medicine residents and OB Fellows</a:t>
          </a:r>
          <a:endParaRPr lang="en-US" sz="1400" kern="1200">
            <a:solidFill>
              <a:schemeClr val="tx1"/>
            </a:solidFill>
            <a:latin typeface="Speak Pro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solidFill>
                <a:schemeClr val="tx1"/>
              </a:solidFill>
              <a:latin typeface="Speak Pro"/>
            </a:rPr>
            <a:t>Interdisciplinary rounds on teaching service</a:t>
          </a:r>
        </a:p>
      </dsp:txBody>
      <dsp:txXfrm>
        <a:off x="0" y="2758961"/>
        <a:ext cx="3703422" cy="869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05AB3-B492-46F3-BDEB-A3F0D0592B5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65083-3C29-434F-BDCE-0AC75010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1/10/2026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1/10/2026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1/10/2026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hyperlink" Target="mailto:savannah.salam@conehealth.com" TargetMode="Externa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hyperlink" Target="mailto:lindsey.katsaros@conehealth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2.jpeg"/><Relationship Id="rId10" Type="http://schemas.openxmlformats.org/officeDocument/2006/relationships/diagramData" Target="../diagrams/data3.xml"/><Relationship Id="rId4" Type="http://schemas.openxmlformats.org/officeDocument/2006/relationships/hyperlink" Target="mailto:lisa.curran@conehealth.com" TargetMode="External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mailto:jessica.millen@conehealth.com" TargetMode="External"/><Relationship Id="rId7" Type="http://schemas.openxmlformats.org/officeDocument/2006/relationships/diagramQuickStyle" Target="../diagrams/quickStyle4.xml"/><Relationship Id="rId2" Type="http://schemas.openxmlformats.org/officeDocument/2006/relationships/hyperlink" Target="mailto:jade.denninger@conehealth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jpeg"/><Relationship Id="rId4" Type="http://schemas.openxmlformats.org/officeDocument/2006/relationships/hyperlink" Target="mailto:heather.wilson2@conehealth.com" TargetMode="External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hyperlink" Target="mailto:jeremy.frens@conehealth.com" TargetMode="External"/><Relationship Id="rId7" Type="http://schemas.openxmlformats.org/officeDocument/2006/relationships/diagramQuickStyle" Target="../diagrams/quickStyle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" Type="http://schemas.openxmlformats.org/officeDocument/2006/relationships/hyperlink" Target="mailto:blake.wannarat@conehealth.com" TargetMode="External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11" Type="http://schemas.openxmlformats.org/officeDocument/2006/relationships/diagramData" Target="../diagrams/data6.xml"/><Relationship Id="rId5" Type="http://schemas.openxmlformats.org/officeDocument/2006/relationships/diagramData" Target="../diagrams/data5.xml"/><Relationship Id="rId15" Type="http://schemas.microsoft.com/office/2007/relationships/diagramDrawing" Target="../diagrams/drawing6.xml"/><Relationship Id="rId10" Type="http://schemas.openxmlformats.org/officeDocument/2006/relationships/image" Target="../media/image12.jpeg"/><Relationship Id="rId19" Type="http://schemas.openxmlformats.org/officeDocument/2006/relationships/diagramColors" Target="../diagrams/colors7.xml"/><Relationship Id="rId4" Type="http://schemas.openxmlformats.org/officeDocument/2006/relationships/hyperlink" Target="mailto:emily.sinclair@conehealth.com" TargetMode="External"/><Relationship Id="rId9" Type="http://schemas.microsoft.com/office/2007/relationships/diagramDrawing" Target="../diagrams/drawing5.xml"/><Relationship Id="rId14" Type="http://schemas.openxmlformats.org/officeDocument/2006/relationships/diagramColors" Target="../diagrams/colors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slideLayout" Target="../slideLayouts/slideLayout8.xml"/><Relationship Id="rId7" Type="http://schemas.openxmlformats.org/officeDocument/2006/relationships/diagramData" Target="../diagrams/data8.xml"/><Relationship Id="rId12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mailto:carol.jones2@conehealth.com" TargetMode="External"/><Relationship Id="rId11" Type="http://schemas.microsoft.com/office/2007/relationships/diagramDrawing" Target="../diagrams/drawing8.xml"/><Relationship Id="rId5" Type="http://schemas.openxmlformats.org/officeDocument/2006/relationships/hyperlink" Target="mailto:rebecca.fanning@conehealth.com" TargetMode="External"/><Relationship Id="rId10" Type="http://schemas.openxmlformats.org/officeDocument/2006/relationships/diagramColors" Target="../diagrams/colors8.xml"/><Relationship Id="rId4" Type="http://schemas.openxmlformats.org/officeDocument/2006/relationships/hyperlink" Target="mailto:stephanie.roskowski@conehealth.com" TargetMode="Externa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3" Type="http://schemas.openxmlformats.org/officeDocument/2006/relationships/hyperlink" Target="mailto:rebecca.fanning@conehealth.com" TargetMode="External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2" Type="http://schemas.openxmlformats.org/officeDocument/2006/relationships/hyperlink" Target="mailto:stephanie.roskowski@conehealth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14.pn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4" Type="http://schemas.openxmlformats.org/officeDocument/2006/relationships/hyperlink" Target="mailto:carol.jones2@conehealth.com" TargetMode="External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onehealth.com/people-career-resources/student-programs/pharmacy-residency/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 r="-1" b="13699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 fontScale="90000"/>
          </a:bodyPr>
          <a:lstStyle/>
          <a:p>
            <a:r>
              <a:rPr lang="en-US" sz="5400">
                <a:solidFill>
                  <a:srgbClr val="FFFFFF"/>
                </a:solidFill>
              </a:rPr>
              <a:t>Cone Health PGY2 Pharmacy Residency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2026 Overview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PGY2 Residency Opportunities at Cone Health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83556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A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D2A1-5F9B-411A-BAFF-0745C9A4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PGY2 Cardiology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9062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12E3E5E-B507-47F6-8374-1A72E97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4250" y="4905375"/>
            <a:ext cx="5494338" cy="1554163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Current </a:t>
            </a:r>
            <a:r>
              <a:rPr lang="en-US"/>
              <a:t>Residents</a:t>
            </a:r>
            <a:r>
              <a:rPr lang="en-US">
                <a:solidFill>
                  <a:srgbClr val="FFFFFF"/>
                </a:solidFill>
              </a:rPr>
              <a:t>: </a:t>
            </a:r>
            <a:r>
              <a:rPr lang="en-US"/>
              <a:t>Lindsey Katsaros, PharmD (</a:t>
            </a:r>
            <a:r>
              <a:rPr lang="en-US">
                <a:hlinkClick r:id="rId2"/>
              </a:rPr>
              <a:t>lindsey.katsaros@conehealth.com</a:t>
            </a:r>
            <a:r>
              <a:rPr lang="en-US"/>
              <a:t>) and Savannah Salam, PharmD (</a:t>
            </a:r>
            <a:r>
              <a:rPr lang="en-US">
                <a:hlinkClick r:id="rId3"/>
              </a:rPr>
              <a:t>savannah.salam@conehealth.com</a:t>
            </a:r>
            <a:r>
              <a:rPr lang="en-US"/>
              <a:t>) </a:t>
            </a:r>
          </a:p>
          <a:p>
            <a:pPr>
              <a:lnSpc>
                <a:spcPct val="100000"/>
              </a:lnSpc>
            </a:pPr>
            <a:r>
              <a:rPr lang="en-US"/>
              <a:t>RPD</a:t>
            </a:r>
            <a:r>
              <a:rPr lang="en-US">
                <a:solidFill>
                  <a:srgbClr val="FFFFFF"/>
                </a:solidFill>
              </a:rPr>
              <a:t>:</a:t>
            </a:r>
            <a:r>
              <a:rPr lang="en-US"/>
              <a:t> Lisa Curran, PharmD, BCPS, BCCP, CPP (</a:t>
            </a:r>
            <a:r>
              <a:rPr lang="en-US">
                <a:hlinkClick r:id="rId4"/>
              </a:rPr>
              <a:t>lisa.curran@conehealth.com</a:t>
            </a:r>
            <a:r>
              <a:rPr lang="en-US"/>
              <a:t>)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845C6F4-5090-1682-51C3-CE10FAFCF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452262"/>
              </p:ext>
            </p:extLst>
          </p:nvPr>
        </p:nvGraphicFramePr>
        <p:xfrm>
          <a:off x="-377356" y="263176"/>
          <a:ext cx="5986142" cy="402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3" name="Diagram 142">
            <a:extLst>
              <a:ext uri="{FF2B5EF4-FFF2-40B4-BE49-F238E27FC236}">
                <a16:creationId xmlns:a16="http://schemas.microsoft.com/office/drawing/2014/main" id="{57E78B14-E21E-BF5E-8A03-6C15F3587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157680"/>
              </p:ext>
            </p:extLst>
          </p:nvPr>
        </p:nvGraphicFramePr>
        <p:xfrm>
          <a:off x="6604468" y="263176"/>
          <a:ext cx="5989954" cy="402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6" name="Content Placeholder 25" descr="Two women in white lab coats&#10;&#10;AI-generated content may be incorrect.">
            <a:extLst>
              <a:ext uri="{FF2B5EF4-FFF2-40B4-BE49-F238E27FC236}">
                <a16:creationId xmlns:a16="http://schemas.microsoft.com/office/drawing/2014/main" id="{9A1F7EF3-46E2-724A-31BA-F55782948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/>
          <a:srcRect l="5738" r="13661" b="410"/>
          <a:stretch>
            <a:fillRect/>
          </a:stretch>
        </p:blipFill>
        <p:spPr>
          <a:xfrm>
            <a:off x="4266400" y="723645"/>
            <a:ext cx="3716282" cy="30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1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A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D2A1-5F9B-411A-BAFF-0745C9A4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PGY2 Critical Care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9062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12E3E5E-B507-47F6-8374-1A72E97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6625" y="4752975"/>
            <a:ext cx="5608638" cy="187801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FFFFFF"/>
                </a:solidFill>
              </a:rPr>
              <a:t>Current Resident</a:t>
            </a:r>
            <a:r>
              <a:rPr lang="en-US" sz="1600"/>
              <a:t> (Pictured):</a:t>
            </a:r>
            <a:r>
              <a:rPr lang="en-US" sz="1600">
                <a:solidFill>
                  <a:srgbClr val="FFFFFF"/>
                </a:solidFill>
              </a:rPr>
              <a:t> </a:t>
            </a:r>
            <a:r>
              <a:rPr lang="en-US" sz="1600"/>
              <a:t>Jade Denninger, PharmD</a:t>
            </a:r>
            <a:r>
              <a:rPr lang="en-US" sz="1600">
                <a:solidFill>
                  <a:schemeClr val="bg1"/>
                </a:solidFill>
                <a:latin typeface="Speak Pro"/>
              </a:rPr>
              <a:t> (</a:t>
            </a:r>
            <a:r>
              <a:rPr lang="en-US" sz="1600">
                <a:solidFill>
                  <a:schemeClr val="bg1"/>
                </a:solidFill>
                <a:latin typeface="Speak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jade.denninger@conehealth.com</a:t>
            </a:r>
            <a:r>
              <a:rPr lang="en-US" sz="1600">
                <a:solidFill>
                  <a:schemeClr val="bg1"/>
                </a:solidFill>
                <a:latin typeface="Speak Pro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/>
              <a:t>RPD</a:t>
            </a:r>
            <a:r>
              <a:rPr lang="en-US" sz="1600">
                <a:solidFill>
                  <a:srgbClr val="FFFFFF"/>
                </a:solidFill>
              </a:rPr>
              <a:t>:</a:t>
            </a:r>
            <a:r>
              <a:rPr lang="en-US" sz="1600"/>
              <a:t> Jessica</a:t>
            </a:r>
            <a:r>
              <a:rPr lang="en-US" sz="1600">
                <a:ea typeface="+mn-lt"/>
                <a:cs typeface="+mn-lt"/>
              </a:rPr>
              <a:t> Millen</a:t>
            </a:r>
            <a:r>
              <a:rPr lang="en-US" sz="1600"/>
              <a:t>, PharmD, </a:t>
            </a:r>
            <a:r>
              <a:rPr lang="en-US" sz="1600">
                <a:ea typeface="+mn-lt"/>
                <a:cs typeface="+mn-lt"/>
              </a:rPr>
              <a:t>BCPS, BCCCP </a:t>
            </a:r>
            <a:r>
              <a:rPr lang="en-US" sz="1600"/>
              <a:t>(</a:t>
            </a:r>
            <a:r>
              <a:rPr lang="en-US" sz="1600">
                <a:hlinkClick r:id="rId3"/>
              </a:rPr>
              <a:t>jessica.millen@conehealth.com</a:t>
            </a:r>
            <a:r>
              <a:rPr lang="en-US" sz="1600"/>
              <a:t>)</a:t>
            </a:r>
          </a:p>
          <a:p>
            <a:pPr>
              <a:lnSpc>
                <a:spcPct val="120000"/>
              </a:lnSpc>
            </a:pPr>
            <a:r>
              <a:rPr lang="en-US" sz="1600"/>
              <a:t>RPC: Heather Wilson, PharmD, BCCCP (</a:t>
            </a:r>
            <a:r>
              <a:rPr lang="en-US" sz="1600">
                <a:hlinkClick r:id="rId4"/>
              </a:rPr>
              <a:t>heather.wilson2@conehealth.com</a:t>
            </a:r>
            <a:r>
              <a:rPr lang="en-US" sz="160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C391E-0E48-23D5-B161-9D88E8424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638" y="1133007"/>
            <a:ext cx="4236377" cy="915738"/>
          </a:xfrm>
        </p:spPr>
        <p:txBody>
          <a:bodyPr vert="horz" lIns="0" tIns="45720" rIns="0" bIns="45720" rtlCol="0" anchor="t">
            <a:prstTxWarp prst="textArchUp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b="1"/>
              <a:t>Required Learning Experiences</a:t>
            </a:r>
            <a:endParaRPr lang="en-US" sz="2400" b="1"/>
          </a:p>
          <a:p>
            <a:pPr marL="0" indent="0">
              <a:buNone/>
            </a:pPr>
            <a:endParaRPr lang="en-US" sz="1800"/>
          </a:p>
          <a:p>
            <a:pPr marL="383540" lvl="1">
              <a:buFont typeface="Courier New" panose="020F0502020204030204" pitchFamily="34" charset="0"/>
              <a:buChar char="o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96A15-6010-FC88-5324-56D1DC815BE8}"/>
              </a:ext>
            </a:extLst>
          </p:cNvPr>
          <p:cNvSpPr txBox="1"/>
          <p:nvPr/>
        </p:nvSpPr>
        <p:spPr>
          <a:xfrm>
            <a:off x="82774" y="377238"/>
            <a:ext cx="484617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High acuity, fast paced environment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Annual average: ~3,400 ICU admissions 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MICU:30 beds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CV/Surgical ICU:28 beds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Neuro/Trauma ICU:31 beds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Interdisciplinary bedside patient rounds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High scope of practice with a variety of pharmacy led protocols 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ICU Insulin Titration, Phenobarbital Dosing for AWS, Bowel Regimen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Longitudinal</a:t>
            </a:r>
            <a:r>
              <a:rPr lang="en-US">
                <a:solidFill>
                  <a:srgbClr val="000000"/>
                </a:solidFill>
                <a:latin typeface="Speak Pro"/>
              </a:rPr>
              <a:t> experiences</a:t>
            </a:r>
            <a:r>
              <a:rPr lang="en-US"/>
              <a:t>: ECMO, Code Blue response, critical care medication safety review, HPU lecture, research project, medication use evaluation, and more! 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3683B10-08BF-4ED1-6D8E-EC0284630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818015"/>
              </p:ext>
            </p:extLst>
          </p:nvPr>
        </p:nvGraphicFramePr>
        <p:xfrm>
          <a:off x="4922147" y="518549"/>
          <a:ext cx="4236377" cy="395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14" descr="A person in a white lab coat&#10;&#10;AI-generated content may be incorrect.">
            <a:extLst>
              <a:ext uri="{FF2B5EF4-FFF2-40B4-BE49-F238E27FC236}">
                <a16:creationId xmlns:a16="http://schemas.microsoft.com/office/drawing/2014/main" id="{38947E6C-467A-29F7-4901-F1E4CA082F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1962" y="964761"/>
            <a:ext cx="1798362" cy="2697544"/>
          </a:xfrm>
          <a:prstGeom prst="rect">
            <a:avLst/>
          </a:prstGeom>
          <a:ln w="127000" cap="sq">
            <a:solidFill>
              <a:srgbClr val="E88B3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81CA137-6976-D589-E7C1-598D24475CAB}"/>
              </a:ext>
            </a:extLst>
          </p:cNvPr>
          <p:cNvSpPr/>
          <p:nvPr/>
        </p:nvSpPr>
        <p:spPr>
          <a:xfrm>
            <a:off x="9989343" y="5250655"/>
            <a:ext cx="1345406" cy="9644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Contact us with any questions!</a:t>
            </a:r>
          </a:p>
        </p:txBody>
      </p:sp>
    </p:spTree>
    <p:extLst>
      <p:ext uri="{BB962C8B-B14F-4D97-AF65-F5344CB8AC3E}">
        <p14:creationId xmlns:p14="http://schemas.microsoft.com/office/powerpoint/2010/main" val="96284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A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D2A1-5F9B-411A-BAFF-0745C9A4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63" y="4555193"/>
            <a:ext cx="5052420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PGY2 Infectious Diseases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9062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12E3E5E-B507-47F6-8374-1A72E97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4250" y="4905375"/>
            <a:ext cx="5494338" cy="1554163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Current Resident:</a:t>
            </a:r>
            <a:r>
              <a:rPr lang="en-US"/>
              <a:t> Blake </a:t>
            </a:r>
            <a:r>
              <a:rPr lang="en-US" err="1"/>
              <a:t>Wannarat</a:t>
            </a:r>
            <a:r>
              <a:rPr lang="en-US" sz="1800"/>
              <a:t> </a:t>
            </a:r>
            <a:r>
              <a:rPr lang="en-US"/>
              <a:t>(</a:t>
            </a:r>
            <a:r>
              <a:rPr lang="en-US">
                <a:hlinkClick r:id="rId2"/>
              </a:rPr>
              <a:t>blake.wannarat@conehealth.com</a:t>
            </a:r>
            <a:r>
              <a:rPr lang="en-US"/>
              <a:t>) </a:t>
            </a:r>
            <a:endParaRPr lang="en-US" sz="1800"/>
          </a:p>
          <a:p>
            <a:pPr>
              <a:lnSpc>
                <a:spcPct val="100000"/>
              </a:lnSpc>
            </a:pPr>
            <a:r>
              <a:rPr lang="en-US"/>
              <a:t>RPD</a:t>
            </a:r>
            <a:r>
              <a:rPr lang="en-US">
                <a:solidFill>
                  <a:srgbClr val="FFFFFF"/>
                </a:solidFill>
              </a:rPr>
              <a:t>: </a:t>
            </a:r>
            <a:r>
              <a:rPr lang="en-US" sz="1800"/>
              <a:t>Jeremy Frens, PharmD, BCIDP (</a:t>
            </a:r>
            <a:r>
              <a:rPr lang="en-US" sz="1800">
                <a:hlinkClick r:id="rId3"/>
              </a:rPr>
              <a:t>Jeremy.frens@conehealth.com</a:t>
            </a:r>
            <a:r>
              <a:rPr lang="en-US" sz="1800"/>
              <a:t>)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/>
              <a:t>RPC:  </a:t>
            </a:r>
            <a:r>
              <a:rPr lang="en-US" sz="1800"/>
              <a:t>Emily Sinclair, PharmD, BCPS, BCIDP (</a:t>
            </a:r>
            <a:r>
              <a:rPr lang="en-US" sz="1800">
                <a:hlinkClick r:id="rId4"/>
              </a:rPr>
              <a:t>emily.sinclair@conehealth.com</a:t>
            </a:r>
            <a:r>
              <a:rPr lang="en-US" sz="1800"/>
              <a:t>)</a:t>
            </a:r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FDD14D5-950A-52AC-7E11-834769ABE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210948"/>
              </p:ext>
            </p:extLst>
          </p:nvPr>
        </p:nvGraphicFramePr>
        <p:xfrm>
          <a:off x="7858681" y="1080529"/>
          <a:ext cx="4197781" cy="3142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81" name="TextBox 480">
            <a:extLst>
              <a:ext uri="{FF2B5EF4-FFF2-40B4-BE49-F238E27FC236}">
                <a16:creationId xmlns:a16="http://schemas.microsoft.com/office/drawing/2014/main" id="{584B7EB6-000A-7EB0-C3BC-85BA9E7D4AFD}"/>
              </a:ext>
            </a:extLst>
          </p:cNvPr>
          <p:cNvSpPr txBox="1"/>
          <p:nvPr/>
        </p:nvSpPr>
        <p:spPr>
          <a:xfrm>
            <a:off x="7856837" y="236838"/>
            <a:ext cx="4201297" cy="584775"/>
          </a:xfrm>
          <a:prstGeom prst="rect">
            <a:avLst/>
          </a:prstGeom>
          <a:solidFill>
            <a:srgbClr val="E88B3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Required Rotations</a:t>
            </a:r>
            <a:r>
              <a:rPr lang="en-US" sz="3200"/>
              <a:t> </a:t>
            </a:r>
            <a:endParaRPr lang="en-US"/>
          </a:p>
        </p:txBody>
      </p:sp>
      <p:pic>
        <p:nvPicPr>
          <p:cNvPr id="482" name="Picture 481" descr="What are Bacteria? | Microbiology Society">
            <a:extLst>
              <a:ext uri="{FF2B5EF4-FFF2-40B4-BE49-F238E27FC236}">
                <a16:creationId xmlns:a16="http://schemas.microsoft.com/office/drawing/2014/main" id="{DC6249D1-4D5A-2E4C-D27F-FD877CB763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802" y="5678315"/>
            <a:ext cx="2596208" cy="1020720"/>
          </a:xfrm>
          <a:prstGeom prst="rect">
            <a:avLst/>
          </a:prstGeom>
        </p:spPr>
      </p:pic>
      <p:sp>
        <p:nvSpPr>
          <p:cNvPr id="484" name="Rectangle: Rounded Corners 483">
            <a:extLst>
              <a:ext uri="{FF2B5EF4-FFF2-40B4-BE49-F238E27FC236}">
                <a16:creationId xmlns:a16="http://schemas.microsoft.com/office/drawing/2014/main" id="{6C0FD1E1-7AF3-2377-745E-5D2A97B8BEE2}"/>
              </a:ext>
            </a:extLst>
          </p:cNvPr>
          <p:cNvSpPr/>
          <p:nvPr/>
        </p:nvSpPr>
        <p:spPr>
          <a:xfrm>
            <a:off x="10720451" y="5821125"/>
            <a:ext cx="1345406" cy="9644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Contact us with any questions!</a:t>
            </a:r>
          </a:p>
        </p:txBody>
      </p:sp>
      <p:graphicFrame>
        <p:nvGraphicFramePr>
          <p:cNvPr id="538" name="Diagram 537">
            <a:extLst>
              <a:ext uri="{FF2B5EF4-FFF2-40B4-BE49-F238E27FC236}">
                <a16:creationId xmlns:a16="http://schemas.microsoft.com/office/drawing/2014/main" id="{F3F75478-EEE9-3806-B81D-BDFAFDDA0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844217"/>
              </p:ext>
            </p:extLst>
          </p:nvPr>
        </p:nvGraphicFramePr>
        <p:xfrm>
          <a:off x="-713860" y="239929"/>
          <a:ext cx="4395402" cy="3976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EF87F06D-6470-449A-D640-A5D137A61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914566"/>
              </p:ext>
            </p:extLst>
          </p:nvPr>
        </p:nvGraphicFramePr>
        <p:xfrm>
          <a:off x="3130378" y="148282"/>
          <a:ext cx="4479324" cy="4399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49503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A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D2A1-5F9B-411A-BAFF-0745C9A4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PGY2 Oncology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9062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12E3E5E-B507-47F6-8374-1A72E97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3483" y="4833294"/>
            <a:ext cx="5880161" cy="174342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Current Resident: </a:t>
            </a:r>
            <a:r>
              <a:rPr lang="en-US"/>
              <a:t>Andrea Dobbs, PharmD (</a:t>
            </a:r>
            <a:r>
              <a:rPr lang="en-US">
                <a:hlinkClick r:id="rId4"/>
              </a:rPr>
              <a:t>andrea.dobbs@conehealth.com</a:t>
            </a:r>
            <a:r>
              <a:rPr lang="en-US"/>
              <a:t>) 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/>
              <a:t>RPD</a:t>
            </a:r>
            <a:r>
              <a:rPr lang="en-US">
                <a:solidFill>
                  <a:srgbClr val="FFFFFF"/>
                </a:solidFill>
              </a:rPr>
              <a:t>:</a:t>
            </a:r>
            <a:r>
              <a:rPr lang="en-US"/>
              <a:t> Rebecca Cottle, PharmD, BCPS, BCOP (</a:t>
            </a:r>
            <a:r>
              <a:rPr lang="en-US">
                <a:hlinkClick r:id="rId5"/>
              </a:rPr>
              <a:t>rebecca.cottle@conehealth.com</a:t>
            </a:r>
            <a:r>
              <a:rPr lang="en-US"/>
              <a:t>)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/>
              <a:t>RPC: Carol Jones, PharmD                 (</a:t>
            </a:r>
            <a:r>
              <a:rPr lang="en-US">
                <a:hlinkClick r:id="rId6"/>
              </a:rPr>
              <a:t>carol.jones2@conehealth.com</a:t>
            </a:r>
            <a:r>
              <a:rPr lang="en-US"/>
              <a:t>)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956" name="Diagram 955">
            <a:extLst>
              <a:ext uri="{FF2B5EF4-FFF2-40B4-BE49-F238E27FC236}">
                <a16:creationId xmlns:a16="http://schemas.microsoft.com/office/drawing/2014/main" id="{DADB4A4E-FB32-FC7C-F1AE-6726EBB8A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243664"/>
              </p:ext>
            </p:extLst>
          </p:nvPr>
        </p:nvGraphicFramePr>
        <p:xfrm>
          <a:off x="2995037" y="153171"/>
          <a:ext cx="3253946" cy="4207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08" name="Rectangle 2507">
            <a:extLst>
              <a:ext uri="{FF2B5EF4-FFF2-40B4-BE49-F238E27FC236}">
                <a16:creationId xmlns:a16="http://schemas.microsoft.com/office/drawing/2014/main" id="{C07E9305-9955-35E1-6B59-7C10B79F79C2}"/>
              </a:ext>
            </a:extLst>
          </p:cNvPr>
          <p:cNvSpPr/>
          <p:nvPr/>
        </p:nvSpPr>
        <p:spPr>
          <a:xfrm>
            <a:off x="102973" y="381001"/>
            <a:ext cx="2759674" cy="1184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/>
              <a:t>Ambulatory oncology and hematology focused residency</a:t>
            </a:r>
          </a:p>
        </p:txBody>
      </p:sp>
      <p:sp>
        <p:nvSpPr>
          <p:cNvPr id="2509" name="Rectangle 2508">
            <a:extLst>
              <a:ext uri="{FF2B5EF4-FFF2-40B4-BE49-F238E27FC236}">
                <a16:creationId xmlns:a16="http://schemas.microsoft.com/office/drawing/2014/main" id="{21D00211-88B4-0B02-1B63-2BA8A52D5D43}"/>
              </a:ext>
            </a:extLst>
          </p:cNvPr>
          <p:cNvSpPr/>
          <p:nvPr/>
        </p:nvSpPr>
        <p:spPr>
          <a:xfrm>
            <a:off x="111396" y="1665134"/>
            <a:ext cx="2759674" cy="1184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Strong patient care, clinical research, leadership, and education opportunities</a:t>
            </a:r>
          </a:p>
        </p:txBody>
      </p:sp>
      <p:sp>
        <p:nvSpPr>
          <p:cNvPr id="2510" name="Rectangle 2509">
            <a:extLst>
              <a:ext uri="{FF2B5EF4-FFF2-40B4-BE49-F238E27FC236}">
                <a16:creationId xmlns:a16="http://schemas.microsoft.com/office/drawing/2014/main" id="{DF4B1A6E-5A23-1353-84EE-A6F137EF92AD}"/>
              </a:ext>
            </a:extLst>
          </p:cNvPr>
          <p:cNvSpPr/>
          <p:nvPr/>
        </p:nvSpPr>
        <p:spPr>
          <a:xfrm>
            <a:off x="106662" y="2948871"/>
            <a:ext cx="2759674" cy="1184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 b="1"/>
              <a:t>Ability to practice within Cone Health's six cancer centers </a:t>
            </a:r>
          </a:p>
        </p:txBody>
      </p:sp>
      <p:sp>
        <p:nvSpPr>
          <p:cNvPr id="2816" name="Rectangle 2815">
            <a:extLst>
              <a:ext uri="{FF2B5EF4-FFF2-40B4-BE49-F238E27FC236}">
                <a16:creationId xmlns:a16="http://schemas.microsoft.com/office/drawing/2014/main" id="{E2F316F5-5827-263B-8369-70FCB8AB52C9}"/>
              </a:ext>
            </a:extLst>
          </p:cNvPr>
          <p:cNvSpPr/>
          <p:nvPr/>
        </p:nvSpPr>
        <p:spPr>
          <a:xfrm>
            <a:off x="6405176" y="329771"/>
            <a:ext cx="2508250" cy="363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/>
              <a:t>Longitudinal Experiences</a:t>
            </a:r>
          </a:p>
        </p:txBody>
      </p:sp>
      <p:sp>
        <p:nvSpPr>
          <p:cNvPr id="2829" name="Rectangle 2828">
            <a:extLst>
              <a:ext uri="{FF2B5EF4-FFF2-40B4-BE49-F238E27FC236}">
                <a16:creationId xmlns:a16="http://schemas.microsoft.com/office/drawing/2014/main" id="{4737259F-20CB-2780-3F8E-92467E49153C}"/>
              </a:ext>
            </a:extLst>
          </p:cNvPr>
          <p:cNvSpPr/>
          <p:nvPr/>
        </p:nvSpPr>
        <p:spPr>
          <a:xfrm>
            <a:off x="6405176" y="788559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b="1"/>
              <a:t>Research Project &amp; MUE</a:t>
            </a:r>
          </a:p>
        </p:txBody>
      </p:sp>
      <p:sp>
        <p:nvSpPr>
          <p:cNvPr id="2881" name="Rectangle 2880">
            <a:extLst>
              <a:ext uri="{FF2B5EF4-FFF2-40B4-BE49-F238E27FC236}">
                <a16:creationId xmlns:a16="http://schemas.microsoft.com/office/drawing/2014/main" id="{8C89276C-9417-1AA5-74D8-845ABD87CAC6}"/>
              </a:ext>
            </a:extLst>
          </p:cNvPr>
          <p:cNvSpPr/>
          <p:nvPr/>
        </p:nvSpPr>
        <p:spPr>
          <a:xfrm>
            <a:off x="6405176" y="3536521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/>
              <a:t>Teaching at HPU School of Pharmacy </a:t>
            </a:r>
          </a:p>
        </p:txBody>
      </p:sp>
      <p:sp>
        <p:nvSpPr>
          <p:cNvPr id="2882" name="Rectangle 2881">
            <a:extLst>
              <a:ext uri="{FF2B5EF4-FFF2-40B4-BE49-F238E27FC236}">
                <a16:creationId xmlns:a16="http://schemas.microsoft.com/office/drawing/2014/main" id="{A1C9B624-E791-D4BF-2CC4-2C31BB2C673A}"/>
              </a:ext>
            </a:extLst>
          </p:cNvPr>
          <p:cNvSpPr/>
          <p:nvPr/>
        </p:nvSpPr>
        <p:spPr>
          <a:xfrm>
            <a:off x="6405176" y="1245759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b="1"/>
              <a:t>Oncology P&amp;T Subcommittee</a:t>
            </a:r>
          </a:p>
        </p:txBody>
      </p:sp>
      <p:sp>
        <p:nvSpPr>
          <p:cNvPr id="2883" name="Rectangle 2882">
            <a:extLst>
              <a:ext uri="{FF2B5EF4-FFF2-40B4-BE49-F238E27FC236}">
                <a16:creationId xmlns:a16="http://schemas.microsoft.com/office/drawing/2014/main" id="{7E27334F-E0FF-45C5-3436-0EF72FF83254}"/>
              </a:ext>
            </a:extLst>
          </p:cNvPr>
          <p:cNvSpPr/>
          <p:nvPr/>
        </p:nvSpPr>
        <p:spPr>
          <a:xfrm>
            <a:off x="6405176" y="3077734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/>
              <a:t>Infusion &amp; Oral Chemo Staffing </a:t>
            </a:r>
          </a:p>
        </p:txBody>
      </p:sp>
      <p:sp>
        <p:nvSpPr>
          <p:cNvPr id="2884" name="Rectangle 2883">
            <a:extLst>
              <a:ext uri="{FF2B5EF4-FFF2-40B4-BE49-F238E27FC236}">
                <a16:creationId xmlns:a16="http://schemas.microsoft.com/office/drawing/2014/main" id="{C26C79D1-DEED-99FF-36A7-4984475EA752}"/>
              </a:ext>
            </a:extLst>
          </p:cNvPr>
          <p:cNvSpPr/>
          <p:nvPr/>
        </p:nvSpPr>
        <p:spPr>
          <a:xfrm>
            <a:off x="6405176" y="1704546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b="1"/>
              <a:t>Medication Safety Review</a:t>
            </a:r>
          </a:p>
        </p:txBody>
      </p:sp>
      <p:sp>
        <p:nvSpPr>
          <p:cNvPr id="2885" name="Rectangle 2884">
            <a:extLst>
              <a:ext uri="{FF2B5EF4-FFF2-40B4-BE49-F238E27FC236}">
                <a16:creationId xmlns:a16="http://schemas.microsoft.com/office/drawing/2014/main" id="{0E941C51-9426-BD34-CA56-B9664B3462E4}"/>
              </a:ext>
            </a:extLst>
          </p:cNvPr>
          <p:cNvSpPr/>
          <p:nvPr/>
        </p:nvSpPr>
        <p:spPr>
          <a:xfrm>
            <a:off x="6405176" y="2620534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/>
              <a:t>Weekly Journal Club Presentations</a:t>
            </a:r>
          </a:p>
        </p:txBody>
      </p:sp>
      <p:sp>
        <p:nvSpPr>
          <p:cNvPr id="2886" name="Rectangle 2885">
            <a:extLst>
              <a:ext uri="{FF2B5EF4-FFF2-40B4-BE49-F238E27FC236}">
                <a16:creationId xmlns:a16="http://schemas.microsoft.com/office/drawing/2014/main" id="{A4C10DE6-5E9F-55C4-25D6-27B7BE86EB58}"/>
              </a:ext>
            </a:extLst>
          </p:cNvPr>
          <p:cNvSpPr/>
          <p:nvPr/>
        </p:nvSpPr>
        <p:spPr>
          <a:xfrm>
            <a:off x="6405176" y="2161746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 b="1"/>
              <a:t>Beacon Oncology Protocol Review</a:t>
            </a:r>
          </a:p>
        </p:txBody>
      </p:sp>
      <p:sp>
        <p:nvSpPr>
          <p:cNvPr id="2911" name="Rectangle 2910">
            <a:extLst>
              <a:ext uri="{FF2B5EF4-FFF2-40B4-BE49-F238E27FC236}">
                <a16:creationId xmlns:a16="http://schemas.microsoft.com/office/drawing/2014/main" id="{4EC9A9ED-FC7A-2E97-1525-346584416EAB}"/>
              </a:ext>
            </a:extLst>
          </p:cNvPr>
          <p:cNvSpPr/>
          <p:nvPr/>
        </p:nvSpPr>
        <p:spPr>
          <a:xfrm>
            <a:off x="6405176" y="3993721"/>
            <a:ext cx="2508250" cy="363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Student &amp; Resident Precepting</a:t>
            </a:r>
            <a:r>
              <a:rPr lang="en-US" sz="1300" b="1"/>
              <a:t> </a:t>
            </a:r>
          </a:p>
        </p:txBody>
      </p:sp>
      <p:pic>
        <p:nvPicPr>
          <p:cNvPr id="8" name="Movie on 12-11-24 at 3.12 PM">
            <a:hlinkClick r:id="" action="ppaction://media"/>
            <a:extLst>
              <a:ext uri="{FF2B5EF4-FFF2-40B4-BE49-F238E27FC236}">
                <a16:creationId xmlns:a16="http://schemas.microsoft.com/office/drawing/2014/main" id="{000BA81F-8924-D68B-9B85-1110A94F7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77638" y="1252981"/>
            <a:ext cx="2938848" cy="2006197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79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A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D2A1-5F9B-411A-BAFF-0745C9A4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PGY2 Pediatrics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9062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12E3E5E-B507-47F6-8374-1A72E976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3186" y="4905375"/>
            <a:ext cx="5461061" cy="1543915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Current Resident: </a:t>
            </a:r>
            <a:r>
              <a:rPr lang="en-US"/>
              <a:t>Madison Kalke, PharmD (</a:t>
            </a:r>
            <a:r>
              <a:rPr lang="en-US">
                <a:hlinkClick r:id="rId2"/>
              </a:rPr>
              <a:t>madison.kalke@conehealth.com</a:t>
            </a:r>
            <a:r>
              <a:rPr lang="en-US"/>
              <a:t>) 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/>
              <a:t>RPD</a:t>
            </a:r>
            <a:r>
              <a:rPr lang="en-US">
                <a:solidFill>
                  <a:srgbClr val="FFFFFF"/>
                </a:solidFill>
              </a:rPr>
              <a:t>:</a:t>
            </a:r>
            <a:r>
              <a:rPr lang="en-US"/>
              <a:t> Allie Rivera, PharmD, MHSA, BCPPS     (</a:t>
            </a:r>
            <a:r>
              <a:rPr lang="en-US">
                <a:hlinkClick r:id="rId3"/>
              </a:rPr>
              <a:t>allie.rivera@conehealth.com</a:t>
            </a:r>
            <a:r>
              <a:rPr lang="en-US"/>
              <a:t>)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/>
              <a:t>RPC: Tanya Makhlouf</a:t>
            </a:r>
            <a:r>
              <a:rPr lang="en-US">
                <a:ea typeface="+mn-lt"/>
                <a:cs typeface="+mn-lt"/>
              </a:rPr>
              <a:t>, PharmD, BCPPS      (</a:t>
            </a:r>
            <a:r>
              <a:rPr lang="en-US">
                <a:hlinkClick r:id="rId4"/>
              </a:rPr>
              <a:t>tanya.makhlouf@conehealth.com</a:t>
            </a:r>
            <a:r>
              <a:rPr lang="en-US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44DC2-33D5-BDFA-CA7D-11DBD25D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936" y="1091512"/>
            <a:ext cx="3775761" cy="162542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A57DBE9-850F-0922-A1EE-61A6A0125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5573733"/>
              </p:ext>
            </p:extLst>
          </p:nvPr>
        </p:nvGraphicFramePr>
        <p:xfrm>
          <a:off x="176727" y="586201"/>
          <a:ext cx="3703422" cy="3863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86" name="TextBox 2085">
            <a:extLst>
              <a:ext uri="{FF2B5EF4-FFF2-40B4-BE49-F238E27FC236}">
                <a16:creationId xmlns:a16="http://schemas.microsoft.com/office/drawing/2014/main" id="{4FCA8416-CB3E-21C8-081B-80AAC370190A}"/>
              </a:ext>
            </a:extLst>
          </p:cNvPr>
          <p:cNvSpPr txBox="1"/>
          <p:nvPr/>
        </p:nvSpPr>
        <p:spPr>
          <a:xfrm>
            <a:off x="176727" y="123824"/>
            <a:ext cx="4142610" cy="338554"/>
          </a:xfrm>
          <a:prstGeom prst="rect">
            <a:avLst/>
          </a:prstGeom>
          <a:solidFill>
            <a:srgbClr val="F1B98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Speak Pro"/>
              </a:rPr>
              <a:t>PGY1 Elective Learning Experiences </a:t>
            </a:r>
            <a:endParaRPr lang="en-US" b="1">
              <a:solidFill>
                <a:srgbClr val="FFFFFF"/>
              </a:solidFill>
              <a:latin typeface="Speak Pro"/>
            </a:endParaRPr>
          </a:p>
        </p:txBody>
      </p:sp>
      <p:graphicFrame>
        <p:nvGraphicFramePr>
          <p:cNvPr id="2087" name="Diagram 2086">
            <a:extLst>
              <a:ext uri="{FF2B5EF4-FFF2-40B4-BE49-F238E27FC236}">
                <a16:creationId xmlns:a16="http://schemas.microsoft.com/office/drawing/2014/main" id="{E1BAE319-CD47-3BCA-AE31-6B7918DC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044392"/>
              </p:ext>
            </p:extLst>
          </p:nvPr>
        </p:nvGraphicFramePr>
        <p:xfrm>
          <a:off x="7855792" y="551470"/>
          <a:ext cx="4159481" cy="458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361" name="TextBox 2360">
            <a:extLst>
              <a:ext uri="{FF2B5EF4-FFF2-40B4-BE49-F238E27FC236}">
                <a16:creationId xmlns:a16="http://schemas.microsoft.com/office/drawing/2014/main" id="{90203B74-E35B-5EDD-4EA9-51AE6638E924}"/>
              </a:ext>
            </a:extLst>
          </p:cNvPr>
          <p:cNvSpPr txBox="1"/>
          <p:nvPr/>
        </p:nvSpPr>
        <p:spPr>
          <a:xfrm>
            <a:off x="7384338" y="103186"/>
            <a:ext cx="4630935" cy="338554"/>
          </a:xfrm>
          <a:prstGeom prst="rect">
            <a:avLst/>
          </a:prstGeom>
          <a:solidFill>
            <a:srgbClr val="F1B98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Speak Pro"/>
              </a:rPr>
              <a:t>PGY2 Learning Experiences</a:t>
            </a:r>
            <a:endParaRPr lang="en-US" b="1">
              <a:solidFill>
                <a:srgbClr val="FFFFFF"/>
              </a:solidFill>
              <a:latin typeface="Speak Pro"/>
            </a:endParaRPr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5CA5871D-9E38-8E22-164D-1170EFE7EC84}"/>
              </a:ext>
            </a:extLst>
          </p:cNvPr>
          <p:cNvSpPr/>
          <p:nvPr/>
        </p:nvSpPr>
        <p:spPr>
          <a:xfrm>
            <a:off x="4130946" y="2922434"/>
            <a:ext cx="3474049" cy="1184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Speak Pro"/>
              </a:rPr>
              <a:t>Opportunities for all residents in code response, clinical research, leadership and committee involvement, &amp; teaching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82382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309142-CF00-42F7-A8A9-49F0582C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tx1">
                    <a:lumMod val="85000"/>
                    <a:lumOff val="15000"/>
                  </a:schemeClr>
                </a:solidFill>
              </a:rPr>
              <a:t>For more information, please visit our website!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06312F-CAEB-441E-9AC9-A2444B6A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2000" cap="all" spc="20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Pharmacy Residency | Cone Health</a:t>
            </a:r>
            <a:endParaRPr lang="en-US" sz="2000" cap="all" spc="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 descr="A group of people in white coats&#10;&#10;AI-generated content may be incorrect.">
            <a:extLst>
              <a:ext uri="{FF2B5EF4-FFF2-40B4-BE49-F238E27FC236}">
                <a16:creationId xmlns:a16="http://schemas.microsoft.com/office/drawing/2014/main" id="{878BEC2D-A3CB-C5E8-D471-EEC743D0E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860207"/>
            <a:ext cx="6912217" cy="4613904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13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43106e4-3383-4666-8fc0-cbc39816097b" xsi:nil="true"/>
    <TaxCatchAll xmlns="296e4ead-911f-4e2a-8857-34bc7d0e0b83" xsi:nil="true"/>
    <lcf76f155ced4ddcb4097134ff3c332f xmlns="043106e4-3383-4666-8fc0-cbc3981609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B8922FED0549488F9BD684FA30CA90" ma:contentTypeVersion="19" ma:contentTypeDescription="Create a new document." ma:contentTypeScope="" ma:versionID="0673ecb960bf9e06063de6ecd6639eed">
  <xsd:schema xmlns:xsd="http://www.w3.org/2001/XMLSchema" xmlns:xs="http://www.w3.org/2001/XMLSchema" xmlns:p="http://schemas.microsoft.com/office/2006/metadata/properties" xmlns:ns2="043106e4-3383-4666-8fc0-cbc39816097b" xmlns:ns3="296e4ead-911f-4e2a-8857-34bc7d0e0b83" targetNamespace="http://schemas.microsoft.com/office/2006/metadata/properties" ma:root="true" ma:fieldsID="57c53d1cb3a05ce4cc51e988c76b3c4f" ns2:_="" ns3:_="">
    <xsd:import namespace="043106e4-3383-4666-8fc0-cbc39816097b"/>
    <xsd:import namespace="296e4ead-911f-4e2a-8857-34bc7d0e0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106e4-3383-4666-8fc0-cbc3981609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861c9a-cb90-4be0-bd1d-6de6cc01a8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e4ead-911f-4e2a-8857-34bc7d0e0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f21fdc-5280-47e9-92d2-a0f618ceffe8}" ma:internalName="TaxCatchAll" ma:showField="CatchAllData" ma:web="296e4ead-911f-4e2a-8857-34bc7d0e0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6e4ead-911f-4e2a-8857-34bc7d0e0b83"/>
    <ds:schemaRef ds:uri="http://purl.org/dc/terms/"/>
    <ds:schemaRef ds:uri="043106e4-3383-4666-8fc0-cbc39816097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A4F43C-DF13-4D9B-8EE7-6D20B87ECC8E}">
  <ds:schemaRefs>
    <ds:schemaRef ds:uri="043106e4-3383-4666-8fc0-cbc39816097b"/>
    <ds:schemaRef ds:uri="296e4ead-911f-4e2a-8857-34bc7d0e0b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Widescreen</PresentationFormat>
  <Paragraphs>151</Paragraphs>
  <Slides>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5" baseType="lpstr">
      <vt:lpstr>Arial</vt:lpstr>
      <vt:lpstr>Calibri</vt:lpstr>
      <vt:lpstr>Courier New</vt:lpstr>
      <vt:lpstr>Georgia Pro Cond Light</vt:lpstr>
      <vt:lpstr>Speak Pro</vt:lpstr>
      <vt:lpstr>RetrospectVTI</vt:lpstr>
      <vt:lpstr>Cone Health PGY2 Pharmacy Residency Programs</vt:lpstr>
      <vt:lpstr>PGY2 Residency Opportunities at Cone Health</vt:lpstr>
      <vt:lpstr>PGY2 Cardiology</vt:lpstr>
      <vt:lpstr>PGY2 Critical Care</vt:lpstr>
      <vt:lpstr>PGY2 Infectious Diseases</vt:lpstr>
      <vt:lpstr>PGY2 Oncology</vt:lpstr>
      <vt:lpstr>PGY2 Pediatrics</vt:lpstr>
      <vt:lpstr>For more information, please visit our website!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Cone Health PGY2 Pharmacy Residency Programs</dc:title>
  <dc:creator>Turner, Michelle</dc:creator>
  <cp:lastModifiedBy>Dodson, Andrew</cp:lastModifiedBy>
  <cp:revision>15</cp:revision>
  <dcterms:created xsi:type="dcterms:W3CDTF">2021-02-11T14:57:17Z</dcterms:created>
  <dcterms:modified xsi:type="dcterms:W3CDTF">2026-01-10T18:56:22Z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0x01010058B8922FED0549488F9BD684FA30CA90</vt:lpwstr>
  </property>
</Properties>
</file>